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730" r:id="rId5"/>
    <p:sldId id="746" r:id="rId6"/>
    <p:sldId id="763" r:id="rId7"/>
    <p:sldId id="764" r:id="rId8"/>
    <p:sldId id="765" r:id="rId9"/>
    <p:sldId id="766" r:id="rId10"/>
    <p:sldId id="767" r:id="rId11"/>
    <p:sldId id="768" r:id="rId12"/>
    <p:sldId id="769" r:id="rId13"/>
    <p:sldId id="770" r:id="rId14"/>
    <p:sldId id="771" r:id="rId15"/>
    <p:sldId id="772" r:id="rId16"/>
    <p:sldId id="773" r:id="rId17"/>
    <p:sldId id="774" r:id="rId18"/>
    <p:sldId id="775" r:id="rId19"/>
    <p:sldId id="776" r:id="rId20"/>
    <p:sldId id="778" r:id="rId21"/>
    <p:sldId id="780" r:id="rId22"/>
    <p:sldId id="777" r:id="rId23"/>
    <p:sldId id="274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7BCBE833-3AB4-4486-A68B-FEB2FF7F21B9}"/>
    <pc:docChg chg="modSld">
      <pc:chgData name="Wittman, Barry" userId="bff186cd-6ce8-41ba-8e8c-e85cdef216de" providerId="ADAL" clId="{7BCBE833-3AB4-4486-A68B-FEB2FF7F21B9}" dt="2025-02-25T18:46:06.388" v="22" actId="20577"/>
      <pc:docMkLst>
        <pc:docMk/>
      </pc:docMkLst>
      <pc:sldChg chg="modSp">
        <pc:chgData name="Wittman, Barry" userId="bff186cd-6ce8-41ba-8e8c-e85cdef216de" providerId="ADAL" clId="{7BCBE833-3AB4-4486-A68B-FEB2FF7F21B9}" dt="2025-02-25T18:46:06.388" v="22" actId="20577"/>
        <pc:sldMkLst>
          <pc:docMk/>
          <pc:sldMk cId="2554455831" sldId="777"/>
        </pc:sldMkLst>
        <pc:spChg chg="mod">
          <ac:chgData name="Wittman, Barry" userId="bff186cd-6ce8-41ba-8e8c-e85cdef216de" providerId="ADAL" clId="{7BCBE833-3AB4-4486-A68B-FEB2FF7F21B9}" dt="2025-02-25T18:46:06.388" v="22" actId="20577"/>
          <ac:spMkLst>
            <pc:docMk/>
            <pc:sldMk cId="2554455831" sldId="777"/>
            <ac:spMk id="2" creationId="{75437CA1-32CD-47B4-B5BF-5ACBC75F50B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E0972-D0D7-4399-960A-FEAF8711B0CD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73E84F-A645-406F-A978-B18715B4589A}">
      <dgm:prSet phldrT="[Text]" custT="1"/>
      <dgm:spPr/>
      <dgm:t>
        <a:bodyPr/>
        <a:lstStyle/>
        <a:p>
          <a:r>
            <a:rPr lang="en-US" sz="1400" b="1" dirty="0"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</a:p>
      </dgm:t>
    </dgm:pt>
    <dgm:pt modelId="{4A832281-D4DE-431B-8D69-8795B8107B8B}" type="parTrans" cxnId="{BD671D1F-6C07-4F76-91F7-D7FA6F198834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53BD0F5-8268-467A-847B-3FE383CD3B3D}" type="sibTrans" cxnId="{BD671D1F-6C07-4F76-91F7-D7FA6F198834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AEBC92C-B100-4F41-AD69-E47693619B3C}">
      <dgm:prSet phldrT="[Text]" custT="1"/>
      <dgm:spPr/>
      <dgm:t>
        <a:bodyPr/>
        <a:lstStyle/>
        <a:p>
          <a:r>
            <a:rPr lang="en-US" sz="1400" b="1" dirty="0" err="1">
              <a:latin typeface="Courier New" panose="02070309020205020404" pitchFamily="49" charset="0"/>
              <a:cs typeface="Courier New" panose="02070309020205020404" pitchFamily="49" charset="0"/>
            </a:rPr>
            <a:t>edu</a:t>
          </a:r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94BB9F7A-65B0-453F-AFD9-138413C50900}" type="parTrans" cxnId="{E14BAC14-7B98-4F43-93A0-E63625B9C8F2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BD51B43-9C33-4A7F-8CB3-2749D8F6302F}" type="sibTrans" cxnId="{E14BAC14-7B98-4F43-93A0-E63625B9C8F2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06ACC04A-CCEB-4C02-B61F-53FB2855FD9F}">
      <dgm:prSet phldrT="[Text]" custT="1"/>
      <dgm:spPr/>
      <dgm:t>
        <a:bodyPr/>
        <a:lstStyle/>
        <a:p>
          <a:r>
            <a:rPr lang="en-US" sz="1400" b="1" dirty="0">
              <a:latin typeface="Courier New" panose="02070309020205020404" pitchFamily="49" charset="0"/>
              <a:cs typeface="Courier New" panose="02070309020205020404" pitchFamily="49" charset="0"/>
            </a:rPr>
            <a:t>com</a:t>
          </a:r>
        </a:p>
      </dgm:t>
    </dgm:pt>
    <dgm:pt modelId="{549F8F50-2402-413E-9DFC-F63D43F4291F}" type="parTrans" cxnId="{C0EE2F4A-809E-4BAE-B3FE-9277C26AA4C8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0AB48F3-29CF-4953-9915-E30497075A45}" type="sibTrans" cxnId="{C0EE2F4A-809E-4BAE-B3FE-9277C26AA4C8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A2A7810A-B64F-494B-84F0-2C07EFC1C20B}">
      <dgm:prSet phldrT="[Text]" custT="1"/>
      <dgm:spPr/>
      <dgm:t>
        <a:bodyPr/>
        <a:lstStyle/>
        <a:p>
          <a:r>
            <a:rPr lang="en-US" sz="1400" b="1" dirty="0">
              <a:latin typeface="Courier New" panose="02070309020205020404" pitchFamily="49" charset="0"/>
              <a:cs typeface="Courier New" panose="02070309020205020404" pitchFamily="49" charset="0"/>
            </a:rPr>
            <a:t>org</a:t>
          </a:r>
        </a:p>
      </dgm:t>
    </dgm:pt>
    <dgm:pt modelId="{8BDD0A8D-2E82-44BC-A90A-FE68C052FE06}" type="parTrans" cxnId="{26489C6B-AFE6-4F8A-B0EF-5C967918D4B2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A216C2BC-E9F6-4BD0-B7CD-075E0D8BAF78}" type="sibTrans" cxnId="{26489C6B-AFE6-4F8A-B0EF-5C967918D4B2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582AABC8-CA0E-497C-9E69-5B8DB089A172}">
      <dgm:prSet phldrT="[Text]" custT="1"/>
      <dgm:spPr/>
      <dgm:t>
        <a:bodyPr/>
        <a:lstStyle/>
        <a:p>
          <a:r>
            <a:rPr lang="en-US" sz="1400" b="1" dirty="0" err="1">
              <a:latin typeface="Courier New" panose="02070309020205020404" pitchFamily="49" charset="0"/>
              <a:cs typeface="Courier New" panose="02070309020205020404" pitchFamily="49" charset="0"/>
            </a:rPr>
            <a:t>otterbein</a:t>
          </a:r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93904683-FD8B-4720-B9BE-3BDA331ECA8E}" type="parTrans" cxnId="{BEE5E99B-98B9-48F3-865F-E812A43C1DFE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68ECA77-E619-4381-8AA6-71F58776C4CA}" type="sibTrans" cxnId="{BEE5E99B-98B9-48F3-865F-E812A43C1DFE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55DF87F-554E-4C4F-A73C-BDAB4BC6116C}">
      <dgm:prSet phldrT="[Text]" custT="1"/>
      <dgm:spPr/>
      <dgm:t>
        <a:bodyPr/>
        <a:lstStyle/>
        <a:p>
          <a:r>
            <a:rPr lang="en-US" sz="1400" b="1" dirty="0" err="1">
              <a:latin typeface="Courier New" panose="02070309020205020404" pitchFamily="49" charset="0"/>
              <a:cs typeface="Courier New" panose="02070309020205020404" pitchFamily="49" charset="0"/>
            </a:rPr>
            <a:t>mit</a:t>
          </a:r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407E36A-A12F-478E-8F8D-DD10009DC6D5}" type="parTrans" cxnId="{6E2DA330-F272-4E85-B09C-0A327EE2D57E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E5269BF-4158-433E-B285-740C40FD0225}" type="sibTrans" cxnId="{6E2DA330-F272-4E85-B09C-0A327EE2D57E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0B0FCC4-DD69-40B8-8A48-D30891276AE0}">
      <dgm:prSet phldrT="[Text]" custT="1"/>
      <dgm:spPr/>
      <dgm:t>
        <a:bodyPr/>
        <a:lstStyle/>
        <a:p>
          <a:r>
            <a:rPr lang="en-US" sz="1400" b="1" dirty="0" err="1">
              <a:latin typeface="Courier New" panose="02070309020205020404" pitchFamily="49" charset="0"/>
              <a:cs typeface="Courier New" panose="02070309020205020404" pitchFamily="49" charset="0"/>
            </a:rPr>
            <a:t>microsoft</a:t>
          </a:r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B56EAF85-6566-4C5E-A603-BD1F7012E70C}" type="parTrans" cxnId="{A83ACD9F-2673-49F1-9E6D-090533EC6FC4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0FDB080-6355-4521-B6BF-1EE868C96206}" type="sibTrans" cxnId="{A83ACD9F-2673-49F1-9E6D-090533EC6FC4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8AD63B4-6EA3-4DDC-A5F3-673E1FD173B9}">
      <dgm:prSet phldrT="[Text]" custT="1"/>
      <dgm:spPr/>
      <dgm:t>
        <a:bodyPr/>
        <a:lstStyle/>
        <a:p>
          <a:r>
            <a:rPr lang="en-US" sz="1400" b="1" dirty="0">
              <a:latin typeface="Courier New" panose="02070309020205020404" pitchFamily="49" charset="0"/>
              <a:cs typeface="Courier New" panose="02070309020205020404" pitchFamily="49" charset="0"/>
            </a:rPr>
            <a:t>amazon</a:t>
          </a:r>
        </a:p>
      </dgm:t>
    </dgm:pt>
    <dgm:pt modelId="{05BCF992-8930-4DC0-AD8C-9066D74D418E}" type="parTrans" cxnId="{0F820719-4C3E-4E2A-AC27-2620A4747A5F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2DCC09A6-FEBF-48B1-9BCD-B06DDF083E40}" type="sibTrans" cxnId="{0F820719-4C3E-4E2A-AC27-2620A4747A5F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A7155C4-C1F5-4FA4-89E8-EF688BD90299}">
      <dgm:prSet phldrT="[Text]" custT="1"/>
      <dgm:spPr/>
      <dgm:t>
        <a:bodyPr/>
        <a:lstStyle/>
        <a:p>
          <a:r>
            <a:rPr lang="en-US" sz="1400" b="1" dirty="0">
              <a:latin typeface="Courier New" panose="02070309020205020404" pitchFamily="49" charset="0"/>
              <a:cs typeface="Courier New" panose="02070309020205020404" pitchFamily="49" charset="0"/>
            </a:rPr>
            <a:t>code</a:t>
          </a:r>
        </a:p>
      </dgm:t>
    </dgm:pt>
    <dgm:pt modelId="{848DD356-8D22-41A2-917D-F15B7B25C420}" type="parTrans" cxnId="{C129C7A3-D20C-476B-AE64-2ED4A166FFF8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3ED0054-E111-46B1-8DEC-ACE24F79CE84}" type="sibTrans" cxnId="{C129C7A3-D20C-476B-AE64-2ED4A166FFF8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F2FC3E4-E5EF-4A13-A199-B8AA089463D9}" type="pres">
      <dgm:prSet presAssocID="{F23E0972-D0D7-4399-960A-FEAF8711B0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D84991-FEDC-43E0-BD0F-40FBE4233ED1}" type="pres">
      <dgm:prSet presAssocID="{6A73E84F-A645-406F-A978-B18715B4589A}" presName="hierRoot1" presStyleCnt="0">
        <dgm:presLayoutVars>
          <dgm:hierBranch val="init"/>
        </dgm:presLayoutVars>
      </dgm:prSet>
      <dgm:spPr/>
    </dgm:pt>
    <dgm:pt modelId="{7C009BFB-E5F7-4FAF-A95A-1C775C5B9EB9}" type="pres">
      <dgm:prSet presAssocID="{6A73E84F-A645-406F-A978-B18715B4589A}" presName="rootComposite1" presStyleCnt="0"/>
      <dgm:spPr/>
    </dgm:pt>
    <dgm:pt modelId="{D4A5DA7F-FF64-4B43-A60D-4380988BC9AF}" type="pres">
      <dgm:prSet presAssocID="{6A73E84F-A645-406F-A978-B18715B4589A}" presName="rootText1" presStyleLbl="node0" presStyleIdx="0" presStyleCnt="1">
        <dgm:presLayoutVars>
          <dgm:chPref val="3"/>
        </dgm:presLayoutVars>
      </dgm:prSet>
      <dgm:spPr/>
    </dgm:pt>
    <dgm:pt modelId="{B4D5BA36-F4CE-4B0D-A484-A480ACF3BF72}" type="pres">
      <dgm:prSet presAssocID="{6A73E84F-A645-406F-A978-B18715B4589A}" presName="rootConnector1" presStyleLbl="node1" presStyleIdx="0" presStyleCnt="0"/>
      <dgm:spPr/>
    </dgm:pt>
    <dgm:pt modelId="{2C2CEE06-EA9A-4119-AA75-151FF227E923}" type="pres">
      <dgm:prSet presAssocID="{6A73E84F-A645-406F-A978-B18715B4589A}" presName="hierChild2" presStyleCnt="0"/>
      <dgm:spPr/>
    </dgm:pt>
    <dgm:pt modelId="{397C8EAA-3491-40A1-8E94-D4FDF3366465}" type="pres">
      <dgm:prSet presAssocID="{94BB9F7A-65B0-453F-AFD9-138413C50900}" presName="Name37" presStyleLbl="parChTrans1D2" presStyleIdx="0" presStyleCnt="3"/>
      <dgm:spPr/>
    </dgm:pt>
    <dgm:pt modelId="{FC6234F1-6FF4-4DE3-9575-B760812A7372}" type="pres">
      <dgm:prSet presAssocID="{1AEBC92C-B100-4F41-AD69-E47693619B3C}" presName="hierRoot2" presStyleCnt="0">
        <dgm:presLayoutVars>
          <dgm:hierBranch val="init"/>
        </dgm:presLayoutVars>
      </dgm:prSet>
      <dgm:spPr/>
    </dgm:pt>
    <dgm:pt modelId="{80DB48AA-CEC7-475C-A061-15ED88D10281}" type="pres">
      <dgm:prSet presAssocID="{1AEBC92C-B100-4F41-AD69-E47693619B3C}" presName="rootComposite" presStyleCnt="0"/>
      <dgm:spPr/>
    </dgm:pt>
    <dgm:pt modelId="{03EF9203-E123-449E-95D0-40ED44D2CDFE}" type="pres">
      <dgm:prSet presAssocID="{1AEBC92C-B100-4F41-AD69-E47693619B3C}" presName="rootText" presStyleLbl="node2" presStyleIdx="0" presStyleCnt="3">
        <dgm:presLayoutVars>
          <dgm:chPref val="3"/>
        </dgm:presLayoutVars>
      </dgm:prSet>
      <dgm:spPr/>
    </dgm:pt>
    <dgm:pt modelId="{296F5C44-F4E0-4118-8AB7-9D07C2852FD5}" type="pres">
      <dgm:prSet presAssocID="{1AEBC92C-B100-4F41-AD69-E47693619B3C}" presName="rootConnector" presStyleLbl="node2" presStyleIdx="0" presStyleCnt="3"/>
      <dgm:spPr/>
    </dgm:pt>
    <dgm:pt modelId="{132D1BC4-D552-4FE0-86FC-7ABB2F9D4B74}" type="pres">
      <dgm:prSet presAssocID="{1AEBC92C-B100-4F41-AD69-E47693619B3C}" presName="hierChild4" presStyleCnt="0"/>
      <dgm:spPr/>
    </dgm:pt>
    <dgm:pt modelId="{7104D535-9217-4BD0-A415-81A1B1A33FCB}" type="pres">
      <dgm:prSet presAssocID="{93904683-FD8B-4720-B9BE-3BDA331ECA8E}" presName="Name37" presStyleLbl="parChTrans1D3" presStyleIdx="0" presStyleCnt="5"/>
      <dgm:spPr/>
    </dgm:pt>
    <dgm:pt modelId="{5F08D182-DD38-486A-B073-BDD9285BA8CD}" type="pres">
      <dgm:prSet presAssocID="{582AABC8-CA0E-497C-9E69-5B8DB089A172}" presName="hierRoot2" presStyleCnt="0">
        <dgm:presLayoutVars>
          <dgm:hierBranch val="init"/>
        </dgm:presLayoutVars>
      </dgm:prSet>
      <dgm:spPr/>
    </dgm:pt>
    <dgm:pt modelId="{DC046C9D-A6D4-4657-B9D0-6375B90EE8C8}" type="pres">
      <dgm:prSet presAssocID="{582AABC8-CA0E-497C-9E69-5B8DB089A172}" presName="rootComposite" presStyleCnt="0"/>
      <dgm:spPr/>
    </dgm:pt>
    <dgm:pt modelId="{018F37D6-40A6-4DC3-B403-DDF6F36078C7}" type="pres">
      <dgm:prSet presAssocID="{582AABC8-CA0E-497C-9E69-5B8DB089A172}" presName="rootText" presStyleLbl="node3" presStyleIdx="0" presStyleCnt="5">
        <dgm:presLayoutVars>
          <dgm:chPref val="3"/>
        </dgm:presLayoutVars>
      </dgm:prSet>
      <dgm:spPr/>
    </dgm:pt>
    <dgm:pt modelId="{D79E4BE5-E191-416C-B220-A596831858B5}" type="pres">
      <dgm:prSet presAssocID="{582AABC8-CA0E-497C-9E69-5B8DB089A172}" presName="rootConnector" presStyleLbl="node3" presStyleIdx="0" presStyleCnt="5"/>
      <dgm:spPr/>
    </dgm:pt>
    <dgm:pt modelId="{0A2C14C1-58D5-42CB-9B87-33AFD7E6944B}" type="pres">
      <dgm:prSet presAssocID="{582AABC8-CA0E-497C-9E69-5B8DB089A172}" presName="hierChild4" presStyleCnt="0"/>
      <dgm:spPr/>
    </dgm:pt>
    <dgm:pt modelId="{22D896EB-A2D0-402A-905D-5A22B743CC4F}" type="pres">
      <dgm:prSet presAssocID="{582AABC8-CA0E-497C-9E69-5B8DB089A172}" presName="hierChild5" presStyleCnt="0"/>
      <dgm:spPr/>
    </dgm:pt>
    <dgm:pt modelId="{2A4801CC-8450-4062-A0CD-5DF7D7D91F58}" type="pres">
      <dgm:prSet presAssocID="{8407E36A-A12F-478E-8F8D-DD10009DC6D5}" presName="Name37" presStyleLbl="parChTrans1D3" presStyleIdx="1" presStyleCnt="5"/>
      <dgm:spPr/>
    </dgm:pt>
    <dgm:pt modelId="{430D21D3-12C7-48A8-8BC0-B360D59B5574}" type="pres">
      <dgm:prSet presAssocID="{C55DF87F-554E-4C4F-A73C-BDAB4BC6116C}" presName="hierRoot2" presStyleCnt="0">
        <dgm:presLayoutVars>
          <dgm:hierBranch val="init"/>
        </dgm:presLayoutVars>
      </dgm:prSet>
      <dgm:spPr/>
    </dgm:pt>
    <dgm:pt modelId="{D6B4044D-F263-4DE4-B8E0-B1CDA37D6430}" type="pres">
      <dgm:prSet presAssocID="{C55DF87F-554E-4C4F-A73C-BDAB4BC6116C}" presName="rootComposite" presStyleCnt="0"/>
      <dgm:spPr/>
    </dgm:pt>
    <dgm:pt modelId="{5433E5F5-6F52-4F6C-9045-EF2835FEF7A6}" type="pres">
      <dgm:prSet presAssocID="{C55DF87F-554E-4C4F-A73C-BDAB4BC6116C}" presName="rootText" presStyleLbl="node3" presStyleIdx="1" presStyleCnt="5">
        <dgm:presLayoutVars>
          <dgm:chPref val="3"/>
        </dgm:presLayoutVars>
      </dgm:prSet>
      <dgm:spPr/>
    </dgm:pt>
    <dgm:pt modelId="{5ACF04C9-E94E-47E1-A685-2539F0A344B6}" type="pres">
      <dgm:prSet presAssocID="{C55DF87F-554E-4C4F-A73C-BDAB4BC6116C}" presName="rootConnector" presStyleLbl="node3" presStyleIdx="1" presStyleCnt="5"/>
      <dgm:spPr/>
    </dgm:pt>
    <dgm:pt modelId="{85F1A638-8506-4EC5-B877-3E64DACDB011}" type="pres">
      <dgm:prSet presAssocID="{C55DF87F-554E-4C4F-A73C-BDAB4BC6116C}" presName="hierChild4" presStyleCnt="0"/>
      <dgm:spPr/>
    </dgm:pt>
    <dgm:pt modelId="{2FC39521-1ECD-44D2-AA50-AA4622FFD868}" type="pres">
      <dgm:prSet presAssocID="{C55DF87F-554E-4C4F-A73C-BDAB4BC6116C}" presName="hierChild5" presStyleCnt="0"/>
      <dgm:spPr/>
    </dgm:pt>
    <dgm:pt modelId="{B2BC6B7D-7965-4F35-AD87-6C27B37FE0DC}" type="pres">
      <dgm:prSet presAssocID="{1AEBC92C-B100-4F41-AD69-E47693619B3C}" presName="hierChild5" presStyleCnt="0"/>
      <dgm:spPr/>
    </dgm:pt>
    <dgm:pt modelId="{9E7AB996-CB3F-4C91-BD01-7D365892BFBF}" type="pres">
      <dgm:prSet presAssocID="{549F8F50-2402-413E-9DFC-F63D43F4291F}" presName="Name37" presStyleLbl="parChTrans1D2" presStyleIdx="1" presStyleCnt="3"/>
      <dgm:spPr/>
    </dgm:pt>
    <dgm:pt modelId="{2E40F8E7-1E23-429D-B3C8-AB4FA7161A3F}" type="pres">
      <dgm:prSet presAssocID="{06ACC04A-CCEB-4C02-B61F-53FB2855FD9F}" presName="hierRoot2" presStyleCnt="0">
        <dgm:presLayoutVars>
          <dgm:hierBranch val="init"/>
        </dgm:presLayoutVars>
      </dgm:prSet>
      <dgm:spPr/>
    </dgm:pt>
    <dgm:pt modelId="{68812A4A-8469-4C81-8994-51CEEACD8BE6}" type="pres">
      <dgm:prSet presAssocID="{06ACC04A-CCEB-4C02-B61F-53FB2855FD9F}" presName="rootComposite" presStyleCnt="0"/>
      <dgm:spPr/>
    </dgm:pt>
    <dgm:pt modelId="{4513E67F-3F3A-4911-B17A-D799DD8828A4}" type="pres">
      <dgm:prSet presAssocID="{06ACC04A-CCEB-4C02-B61F-53FB2855FD9F}" presName="rootText" presStyleLbl="node2" presStyleIdx="1" presStyleCnt="3">
        <dgm:presLayoutVars>
          <dgm:chPref val="3"/>
        </dgm:presLayoutVars>
      </dgm:prSet>
      <dgm:spPr/>
    </dgm:pt>
    <dgm:pt modelId="{3F751739-1410-4F45-9FC1-96616CE2DB5C}" type="pres">
      <dgm:prSet presAssocID="{06ACC04A-CCEB-4C02-B61F-53FB2855FD9F}" presName="rootConnector" presStyleLbl="node2" presStyleIdx="1" presStyleCnt="3"/>
      <dgm:spPr/>
    </dgm:pt>
    <dgm:pt modelId="{16520A50-2F73-4ED8-8BC4-21F539D82B8D}" type="pres">
      <dgm:prSet presAssocID="{06ACC04A-CCEB-4C02-B61F-53FB2855FD9F}" presName="hierChild4" presStyleCnt="0"/>
      <dgm:spPr/>
    </dgm:pt>
    <dgm:pt modelId="{6EFF9D22-654B-44AF-BF10-5EAFBD9F8E13}" type="pres">
      <dgm:prSet presAssocID="{B56EAF85-6566-4C5E-A603-BD1F7012E70C}" presName="Name37" presStyleLbl="parChTrans1D3" presStyleIdx="2" presStyleCnt="5"/>
      <dgm:spPr/>
    </dgm:pt>
    <dgm:pt modelId="{45C7CBC1-E03C-4567-BEFA-3E8319D27A27}" type="pres">
      <dgm:prSet presAssocID="{70B0FCC4-DD69-40B8-8A48-D30891276AE0}" presName="hierRoot2" presStyleCnt="0">
        <dgm:presLayoutVars>
          <dgm:hierBranch val="init"/>
        </dgm:presLayoutVars>
      </dgm:prSet>
      <dgm:spPr/>
    </dgm:pt>
    <dgm:pt modelId="{F3937E7E-B186-4A00-B6FD-6C382ACD8B6B}" type="pres">
      <dgm:prSet presAssocID="{70B0FCC4-DD69-40B8-8A48-D30891276AE0}" presName="rootComposite" presStyleCnt="0"/>
      <dgm:spPr/>
    </dgm:pt>
    <dgm:pt modelId="{517A2E8B-97B6-4E7E-873A-E789EE7CD24A}" type="pres">
      <dgm:prSet presAssocID="{70B0FCC4-DD69-40B8-8A48-D30891276AE0}" presName="rootText" presStyleLbl="node3" presStyleIdx="2" presStyleCnt="5">
        <dgm:presLayoutVars>
          <dgm:chPref val="3"/>
        </dgm:presLayoutVars>
      </dgm:prSet>
      <dgm:spPr/>
    </dgm:pt>
    <dgm:pt modelId="{5B2D69E1-3BFF-4D5F-96ED-8114DC72DCDC}" type="pres">
      <dgm:prSet presAssocID="{70B0FCC4-DD69-40B8-8A48-D30891276AE0}" presName="rootConnector" presStyleLbl="node3" presStyleIdx="2" presStyleCnt="5"/>
      <dgm:spPr/>
    </dgm:pt>
    <dgm:pt modelId="{2F80F6CC-5302-42C9-B7EA-7CA7E2191C9C}" type="pres">
      <dgm:prSet presAssocID="{70B0FCC4-DD69-40B8-8A48-D30891276AE0}" presName="hierChild4" presStyleCnt="0"/>
      <dgm:spPr/>
    </dgm:pt>
    <dgm:pt modelId="{A8991483-6FAB-4CC3-AB66-F1DF26530AFA}" type="pres">
      <dgm:prSet presAssocID="{70B0FCC4-DD69-40B8-8A48-D30891276AE0}" presName="hierChild5" presStyleCnt="0"/>
      <dgm:spPr/>
    </dgm:pt>
    <dgm:pt modelId="{4F9A9C7C-D14F-4AF6-92AC-042851AB84B0}" type="pres">
      <dgm:prSet presAssocID="{05BCF992-8930-4DC0-AD8C-9066D74D418E}" presName="Name37" presStyleLbl="parChTrans1D3" presStyleIdx="3" presStyleCnt="5"/>
      <dgm:spPr/>
    </dgm:pt>
    <dgm:pt modelId="{B6517AC6-0147-4F50-AE27-0535EC5E1D41}" type="pres">
      <dgm:prSet presAssocID="{68AD63B4-6EA3-4DDC-A5F3-673E1FD173B9}" presName="hierRoot2" presStyleCnt="0">
        <dgm:presLayoutVars>
          <dgm:hierBranch val="init"/>
        </dgm:presLayoutVars>
      </dgm:prSet>
      <dgm:spPr/>
    </dgm:pt>
    <dgm:pt modelId="{BA8B3417-580C-42D9-9F48-CF38F2F947F2}" type="pres">
      <dgm:prSet presAssocID="{68AD63B4-6EA3-4DDC-A5F3-673E1FD173B9}" presName="rootComposite" presStyleCnt="0"/>
      <dgm:spPr/>
    </dgm:pt>
    <dgm:pt modelId="{3A0EDCBD-98C8-46F5-9B50-824834A0537D}" type="pres">
      <dgm:prSet presAssocID="{68AD63B4-6EA3-4DDC-A5F3-673E1FD173B9}" presName="rootText" presStyleLbl="node3" presStyleIdx="3" presStyleCnt="5">
        <dgm:presLayoutVars>
          <dgm:chPref val="3"/>
        </dgm:presLayoutVars>
      </dgm:prSet>
      <dgm:spPr/>
    </dgm:pt>
    <dgm:pt modelId="{F240FFD6-0BD1-4FCD-BDD8-329953CD49D7}" type="pres">
      <dgm:prSet presAssocID="{68AD63B4-6EA3-4DDC-A5F3-673E1FD173B9}" presName="rootConnector" presStyleLbl="node3" presStyleIdx="3" presStyleCnt="5"/>
      <dgm:spPr/>
    </dgm:pt>
    <dgm:pt modelId="{C6708274-323C-49AC-A7FD-94A54CC792AC}" type="pres">
      <dgm:prSet presAssocID="{68AD63B4-6EA3-4DDC-A5F3-673E1FD173B9}" presName="hierChild4" presStyleCnt="0"/>
      <dgm:spPr/>
    </dgm:pt>
    <dgm:pt modelId="{02994F2C-5DAA-4499-A61A-3B4F1A478A88}" type="pres">
      <dgm:prSet presAssocID="{68AD63B4-6EA3-4DDC-A5F3-673E1FD173B9}" presName="hierChild5" presStyleCnt="0"/>
      <dgm:spPr/>
    </dgm:pt>
    <dgm:pt modelId="{D101FF32-499B-43F7-B099-AB75C8A4D2CE}" type="pres">
      <dgm:prSet presAssocID="{06ACC04A-CCEB-4C02-B61F-53FB2855FD9F}" presName="hierChild5" presStyleCnt="0"/>
      <dgm:spPr/>
    </dgm:pt>
    <dgm:pt modelId="{43E80FBD-2CC9-49EB-88B6-84368F74B98E}" type="pres">
      <dgm:prSet presAssocID="{8BDD0A8D-2E82-44BC-A90A-FE68C052FE06}" presName="Name37" presStyleLbl="parChTrans1D2" presStyleIdx="2" presStyleCnt="3"/>
      <dgm:spPr/>
    </dgm:pt>
    <dgm:pt modelId="{88636340-D172-4D78-B6EE-A06AD613973D}" type="pres">
      <dgm:prSet presAssocID="{A2A7810A-B64F-494B-84F0-2C07EFC1C20B}" presName="hierRoot2" presStyleCnt="0">
        <dgm:presLayoutVars>
          <dgm:hierBranch val="init"/>
        </dgm:presLayoutVars>
      </dgm:prSet>
      <dgm:spPr/>
    </dgm:pt>
    <dgm:pt modelId="{5F874FBB-4955-470C-A207-85A0950F1138}" type="pres">
      <dgm:prSet presAssocID="{A2A7810A-B64F-494B-84F0-2C07EFC1C20B}" presName="rootComposite" presStyleCnt="0"/>
      <dgm:spPr/>
    </dgm:pt>
    <dgm:pt modelId="{719EF654-CF5E-4F4B-A10C-24140ED613DD}" type="pres">
      <dgm:prSet presAssocID="{A2A7810A-B64F-494B-84F0-2C07EFC1C20B}" presName="rootText" presStyleLbl="node2" presStyleIdx="2" presStyleCnt="3">
        <dgm:presLayoutVars>
          <dgm:chPref val="3"/>
        </dgm:presLayoutVars>
      </dgm:prSet>
      <dgm:spPr/>
    </dgm:pt>
    <dgm:pt modelId="{6FF2B9AA-A276-446B-843A-D37DEF42E8BC}" type="pres">
      <dgm:prSet presAssocID="{A2A7810A-B64F-494B-84F0-2C07EFC1C20B}" presName="rootConnector" presStyleLbl="node2" presStyleIdx="2" presStyleCnt="3"/>
      <dgm:spPr/>
    </dgm:pt>
    <dgm:pt modelId="{73A5F13E-BEB0-421D-8924-201AEACA4C6E}" type="pres">
      <dgm:prSet presAssocID="{A2A7810A-B64F-494B-84F0-2C07EFC1C20B}" presName="hierChild4" presStyleCnt="0"/>
      <dgm:spPr/>
    </dgm:pt>
    <dgm:pt modelId="{BBBFE583-2FE1-49E9-97CE-08F19ADCA510}" type="pres">
      <dgm:prSet presAssocID="{848DD356-8D22-41A2-917D-F15B7B25C420}" presName="Name37" presStyleLbl="parChTrans1D3" presStyleIdx="4" presStyleCnt="5"/>
      <dgm:spPr/>
    </dgm:pt>
    <dgm:pt modelId="{91801F80-54CD-4F26-9D7E-C122A41A526F}" type="pres">
      <dgm:prSet presAssocID="{FA7155C4-C1F5-4FA4-89E8-EF688BD90299}" presName="hierRoot2" presStyleCnt="0">
        <dgm:presLayoutVars>
          <dgm:hierBranch val="init"/>
        </dgm:presLayoutVars>
      </dgm:prSet>
      <dgm:spPr/>
    </dgm:pt>
    <dgm:pt modelId="{DF03A383-ABF4-4D3E-B322-EDD3E3469628}" type="pres">
      <dgm:prSet presAssocID="{FA7155C4-C1F5-4FA4-89E8-EF688BD90299}" presName="rootComposite" presStyleCnt="0"/>
      <dgm:spPr/>
    </dgm:pt>
    <dgm:pt modelId="{AA46DB67-644C-4C75-885F-FC49EA8C0AFD}" type="pres">
      <dgm:prSet presAssocID="{FA7155C4-C1F5-4FA4-89E8-EF688BD90299}" presName="rootText" presStyleLbl="node3" presStyleIdx="4" presStyleCnt="5">
        <dgm:presLayoutVars>
          <dgm:chPref val="3"/>
        </dgm:presLayoutVars>
      </dgm:prSet>
      <dgm:spPr/>
    </dgm:pt>
    <dgm:pt modelId="{73933BEA-16C8-4F09-A4DE-E895830F8BE3}" type="pres">
      <dgm:prSet presAssocID="{FA7155C4-C1F5-4FA4-89E8-EF688BD90299}" presName="rootConnector" presStyleLbl="node3" presStyleIdx="4" presStyleCnt="5"/>
      <dgm:spPr/>
    </dgm:pt>
    <dgm:pt modelId="{8F890386-F88F-4B32-BC94-F298AF55C7E9}" type="pres">
      <dgm:prSet presAssocID="{FA7155C4-C1F5-4FA4-89E8-EF688BD90299}" presName="hierChild4" presStyleCnt="0"/>
      <dgm:spPr/>
    </dgm:pt>
    <dgm:pt modelId="{9CB0D9F0-486F-4E4F-903B-F47C0CC9046E}" type="pres">
      <dgm:prSet presAssocID="{FA7155C4-C1F5-4FA4-89E8-EF688BD90299}" presName="hierChild5" presStyleCnt="0"/>
      <dgm:spPr/>
    </dgm:pt>
    <dgm:pt modelId="{E0FA8972-DF7B-4360-8A33-D7A81F9D76FF}" type="pres">
      <dgm:prSet presAssocID="{A2A7810A-B64F-494B-84F0-2C07EFC1C20B}" presName="hierChild5" presStyleCnt="0"/>
      <dgm:spPr/>
    </dgm:pt>
    <dgm:pt modelId="{2B71BF9C-C48E-483F-8CFC-6D695D4CD4F7}" type="pres">
      <dgm:prSet presAssocID="{6A73E84F-A645-406F-A978-B18715B4589A}" presName="hierChild3" presStyleCnt="0"/>
      <dgm:spPr/>
    </dgm:pt>
  </dgm:ptLst>
  <dgm:cxnLst>
    <dgm:cxn modelId="{F433D002-B352-44E6-AC59-1B8C92D5A922}" type="presOf" srcId="{05BCF992-8930-4DC0-AD8C-9066D74D418E}" destId="{4F9A9C7C-D14F-4AF6-92AC-042851AB84B0}" srcOrd="0" destOrd="0" presId="urn:microsoft.com/office/officeart/2005/8/layout/orgChart1"/>
    <dgm:cxn modelId="{5C3B8203-E704-4EC6-9FAD-429D93982CE7}" type="presOf" srcId="{93904683-FD8B-4720-B9BE-3BDA331ECA8E}" destId="{7104D535-9217-4BD0-A415-81A1B1A33FCB}" srcOrd="0" destOrd="0" presId="urn:microsoft.com/office/officeart/2005/8/layout/orgChart1"/>
    <dgm:cxn modelId="{8EEE4608-31D1-4756-9917-631B57070EE9}" type="presOf" srcId="{582AABC8-CA0E-497C-9E69-5B8DB089A172}" destId="{018F37D6-40A6-4DC3-B403-DDF6F36078C7}" srcOrd="0" destOrd="0" presId="urn:microsoft.com/office/officeart/2005/8/layout/orgChart1"/>
    <dgm:cxn modelId="{6A8DBC08-E0A7-487B-9F27-71B4913A9C5A}" type="presOf" srcId="{FA7155C4-C1F5-4FA4-89E8-EF688BD90299}" destId="{73933BEA-16C8-4F09-A4DE-E895830F8BE3}" srcOrd="1" destOrd="0" presId="urn:microsoft.com/office/officeart/2005/8/layout/orgChart1"/>
    <dgm:cxn modelId="{E14BAC14-7B98-4F43-93A0-E63625B9C8F2}" srcId="{6A73E84F-A645-406F-A978-B18715B4589A}" destId="{1AEBC92C-B100-4F41-AD69-E47693619B3C}" srcOrd="0" destOrd="0" parTransId="{94BB9F7A-65B0-453F-AFD9-138413C50900}" sibTransId="{3BD51B43-9C33-4A7F-8CB3-2749D8F6302F}"/>
    <dgm:cxn modelId="{0F820719-4C3E-4E2A-AC27-2620A4747A5F}" srcId="{06ACC04A-CCEB-4C02-B61F-53FB2855FD9F}" destId="{68AD63B4-6EA3-4DDC-A5F3-673E1FD173B9}" srcOrd="1" destOrd="0" parTransId="{05BCF992-8930-4DC0-AD8C-9066D74D418E}" sibTransId="{2DCC09A6-FEBF-48B1-9BCD-B06DDF083E40}"/>
    <dgm:cxn modelId="{BD671D1F-6C07-4F76-91F7-D7FA6F198834}" srcId="{F23E0972-D0D7-4399-960A-FEAF8711B0CD}" destId="{6A73E84F-A645-406F-A978-B18715B4589A}" srcOrd="0" destOrd="0" parTransId="{4A832281-D4DE-431B-8D69-8795B8107B8B}" sibTransId="{153BD0F5-8268-467A-847B-3FE383CD3B3D}"/>
    <dgm:cxn modelId="{D0B0E124-A212-4CCB-82B5-1B87FCC48D9F}" type="presOf" srcId="{68AD63B4-6EA3-4DDC-A5F3-673E1FD173B9}" destId="{F240FFD6-0BD1-4FCD-BDD8-329953CD49D7}" srcOrd="1" destOrd="0" presId="urn:microsoft.com/office/officeart/2005/8/layout/orgChart1"/>
    <dgm:cxn modelId="{312C5028-5E7E-4C42-9CF8-0BE70EEBF162}" type="presOf" srcId="{F23E0972-D0D7-4399-960A-FEAF8711B0CD}" destId="{6F2FC3E4-E5EF-4A13-A199-B8AA089463D9}" srcOrd="0" destOrd="0" presId="urn:microsoft.com/office/officeart/2005/8/layout/orgChart1"/>
    <dgm:cxn modelId="{27608E2F-61FC-4F55-8836-0F910BC482E9}" type="presOf" srcId="{68AD63B4-6EA3-4DDC-A5F3-673E1FD173B9}" destId="{3A0EDCBD-98C8-46F5-9B50-824834A0537D}" srcOrd="0" destOrd="0" presId="urn:microsoft.com/office/officeart/2005/8/layout/orgChart1"/>
    <dgm:cxn modelId="{6E2DA330-F272-4E85-B09C-0A327EE2D57E}" srcId="{1AEBC92C-B100-4F41-AD69-E47693619B3C}" destId="{C55DF87F-554E-4C4F-A73C-BDAB4BC6116C}" srcOrd="1" destOrd="0" parTransId="{8407E36A-A12F-478E-8F8D-DD10009DC6D5}" sibTransId="{3E5269BF-4158-433E-B285-740C40FD0225}"/>
    <dgm:cxn modelId="{CFF95439-795C-44CD-8B86-290CEE055308}" type="presOf" srcId="{A2A7810A-B64F-494B-84F0-2C07EFC1C20B}" destId="{719EF654-CF5E-4F4B-A10C-24140ED613DD}" srcOrd="0" destOrd="0" presId="urn:microsoft.com/office/officeart/2005/8/layout/orgChart1"/>
    <dgm:cxn modelId="{6DABFC5B-1AD8-411B-91E1-0219B3FEFC13}" type="presOf" srcId="{6A73E84F-A645-406F-A978-B18715B4589A}" destId="{D4A5DA7F-FF64-4B43-A60D-4380988BC9AF}" srcOrd="0" destOrd="0" presId="urn:microsoft.com/office/officeart/2005/8/layout/orgChart1"/>
    <dgm:cxn modelId="{CA90E146-FEB5-4ADA-8971-2823BC765C22}" type="presOf" srcId="{848DD356-8D22-41A2-917D-F15B7B25C420}" destId="{BBBFE583-2FE1-49E9-97CE-08F19ADCA510}" srcOrd="0" destOrd="0" presId="urn:microsoft.com/office/officeart/2005/8/layout/orgChart1"/>
    <dgm:cxn modelId="{C334DA68-E869-4D42-B56C-12338B7424CC}" type="presOf" srcId="{1AEBC92C-B100-4F41-AD69-E47693619B3C}" destId="{296F5C44-F4E0-4118-8AB7-9D07C2852FD5}" srcOrd="1" destOrd="0" presId="urn:microsoft.com/office/officeart/2005/8/layout/orgChart1"/>
    <dgm:cxn modelId="{C0EE2F4A-809E-4BAE-B3FE-9277C26AA4C8}" srcId="{6A73E84F-A645-406F-A978-B18715B4589A}" destId="{06ACC04A-CCEB-4C02-B61F-53FB2855FD9F}" srcOrd="1" destOrd="0" parTransId="{549F8F50-2402-413E-9DFC-F63D43F4291F}" sibTransId="{F0AB48F3-29CF-4953-9915-E30497075A45}"/>
    <dgm:cxn modelId="{26489C6B-AFE6-4F8A-B0EF-5C967918D4B2}" srcId="{6A73E84F-A645-406F-A978-B18715B4589A}" destId="{A2A7810A-B64F-494B-84F0-2C07EFC1C20B}" srcOrd="2" destOrd="0" parTransId="{8BDD0A8D-2E82-44BC-A90A-FE68C052FE06}" sibTransId="{A216C2BC-E9F6-4BD0-B7CD-075E0D8BAF78}"/>
    <dgm:cxn modelId="{241FD56B-5E7B-4385-8F56-3DB1F3D98CCE}" type="presOf" srcId="{8BDD0A8D-2E82-44BC-A90A-FE68C052FE06}" destId="{43E80FBD-2CC9-49EB-88B6-84368F74B98E}" srcOrd="0" destOrd="0" presId="urn:microsoft.com/office/officeart/2005/8/layout/orgChart1"/>
    <dgm:cxn modelId="{B71B1D71-16BC-4AFA-BB0D-4FBFD88CA446}" type="presOf" srcId="{C55DF87F-554E-4C4F-A73C-BDAB4BC6116C}" destId="{5433E5F5-6F52-4F6C-9045-EF2835FEF7A6}" srcOrd="0" destOrd="0" presId="urn:microsoft.com/office/officeart/2005/8/layout/orgChart1"/>
    <dgm:cxn modelId="{0886717D-C972-459E-A74A-CA9A1A9A0DFD}" type="presOf" srcId="{94BB9F7A-65B0-453F-AFD9-138413C50900}" destId="{397C8EAA-3491-40A1-8E94-D4FDF3366465}" srcOrd="0" destOrd="0" presId="urn:microsoft.com/office/officeart/2005/8/layout/orgChart1"/>
    <dgm:cxn modelId="{27784E80-E40A-4034-B4C4-6C3DCDD7A85B}" type="presOf" srcId="{6A73E84F-A645-406F-A978-B18715B4589A}" destId="{B4D5BA36-F4CE-4B0D-A484-A480ACF3BF72}" srcOrd="1" destOrd="0" presId="urn:microsoft.com/office/officeart/2005/8/layout/orgChart1"/>
    <dgm:cxn modelId="{A867E09B-798C-41D5-A225-017B19DEAE5B}" type="presOf" srcId="{549F8F50-2402-413E-9DFC-F63D43F4291F}" destId="{9E7AB996-CB3F-4C91-BD01-7D365892BFBF}" srcOrd="0" destOrd="0" presId="urn:microsoft.com/office/officeart/2005/8/layout/orgChart1"/>
    <dgm:cxn modelId="{BEE5E99B-98B9-48F3-865F-E812A43C1DFE}" srcId="{1AEBC92C-B100-4F41-AD69-E47693619B3C}" destId="{582AABC8-CA0E-497C-9E69-5B8DB089A172}" srcOrd="0" destOrd="0" parTransId="{93904683-FD8B-4720-B9BE-3BDA331ECA8E}" sibTransId="{168ECA77-E619-4381-8AA6-71F58776C4CA}"/>
    <dgm:cxn modelId="{0A24C49C-35DB-4971-8491-E1167E8DC89C}" type="presOf" srcId="{C55DF87F-554E-4C4F-A73C-BDAB4BC6116C}" destId="{5ACF04C9-E94E-47E1-A685-2539F0A344B6}" srcOrd="1" destOrd="0" presId="urn:microsoft.com/office/officeart/2005/8/layout/orgChart1"/>
    <dgm:cxn modelId="{A83ACD9F-2673-49F1-9E6D-090533EC6FC4}" srcId="{06ACC04A-CCEB-4C02-B61F-53FB2855FD9F}" destId="{70B0FCC4-DD69-40B8-8A48-D30891276AE0}" srcOrd="0" destOrd="0" parTransId="{B56EAF85-6566-4C5E-A603-BD1F7012E70C}" sibTransId="{C0FDB080-6355-4521-B6BF-1EE868C96206}"/>
    <dgm:cxn modelId="{4B5DCFA2-9EC0-4950-A132-C1D1053FA0A3}" type="presOf" srcId="{8407E36A-A12F-478E-8F8D-DD10009DC6D5}" destId="{2A4801CC-8450-4062-A0CD-5DF7D7D91F58}" srcOrd="0" destOrd="0" presId="urn:microsoft.com/office/officeart/2005/8/layout/orgChart1"/>
    <dgm:cxn modelId="{C129C7A3-D20C-476B-AE64-2ED4A166FFF8}" srcId="{A2A7810A-B64F-494B-84F0-2C07EFC1C20B}" destId="{FA7155C4-C1F5-4FA4-89E8-EF688BD90299}" srcOrd="0" destOrd="0" parTransId="{848DD356-8D22-41A2-917D-F15B7B25C420}" sibTransId="{83ED0054-E111-46B1-8DEC-ACE24F79CE84}"/>
    <dgm:cxn modelId="{F00711B7-39F1-4DAB-9F66-5CC2E4F9A88F}" type="presOf" srcId="{06ACC04A-CCEB-4C02-B61F-53FB2855FD9F}" destId="{4513E67F-3F3A-4911-B17A-D799DD8828A4}" srcOrd="0" destOrd="0" presId="urn:microsoft.com/office/officeart/2005/8/layout/orgChart1"/>
    <dgm:cxn modelId="{456BCCBF-6031-4AFB-8326-628EA03271EA}" type="presOf" srcId="{70B0FCC4-DD69-40B8-8A48-D30891276AE0}" destId="{517A2E8B-97B6-4E7E-873A-E789EE7CD24A}" srcOrd="0" destOrd="0" presId="urn:microsoft.com/office/officeart/2005/8/layout/orgChart1"/>
    <dgm:cxn modelId="{071793CA-3955-4B67-9B16-4A7374D438FB}" type="presOf" srcId="{06ACC04A-CCEB-4C02-B61F-53FB2855FD9F}" destId="{3F751739-1410-4F45-9FC1-96616CE2DB5C}" srcOrd="1" destOrd="0" presId="urn:microsoft.com/office/officeart/2005/8/layout/orgChart1"/>
    <dgm:cxn modelId="{A9550EDE-268B-4B0F-9F55-CD87447FDF17}" type="presOf" srcId="{FA7155C4-C1F5-4FA4-89E8-EF688BD90299}" destId="{AA46DB67-644C-4C75-885F-FC49EA8C0AFD}" srcOrd="0" destOrd="0" presId="urn:microsoft.com/office/officeart/2005/8/layout/orgChart1"/>
    <dgm:cxn modelId="{941681DF-1FDC-43CA-BE01-7E39877878A4}" type="presOf" srcId="{70B0FCC4-DD69-40B8-8A48-D30891276AE0}" destId="{5B2D69E1-3BFF-4D5F-96ED-8114DC72DCDC}" srcOrd="1" destOrd="0" presId="urn:microsoft.com/office/officeart/2005/8/layout/orgChart1"/>
    <dgm:cxn modelId="{6CA72EF0-CDE9-4BD7-9EED-4FA9AAC28013}" type="presOf" srcId="{B56EAF85-6566-4C5E-A603-BD1F7012E70C}" destId="{6EFF9D22-654B-44AF-BF10-5EAFBD9F8E13}" srcOrd="0" destOrd="0" presId="urn:microsoft.com/office/officeart/2005/8/layout/orgChart1"/>
    <dgm:cxn modelId="{096EE2F8-51B3-4936-948F-64391222D52D}" type="presOf" srcId="{1AEBC92C-B100-4F41-AD69-E47693619B3C}" destId="{03EF9203-E123-449E-95D0-40ED44D2CDFE}" srcOrd="0" destOrd="0" presId="urn:microsoft.com/office/officeart/2005/8/layout/orgChart1"/>
    <dgm:cxn modelId="{538100FA-BD1C-43BD-A802-1FAFB9EA70C7}" type="presOf" srcId="{582AABC8-CA0E-497C-9E69-5B8DB089A172}" destId="{D79E4BE5-E191-416C-B220-A596831858B5}" srcOrd="1" destOrd="0" presId="urn:microsoft.com/office/officeart/2005/8/layout/orgChart1"/>
    <dgm:cxn modelId="{8C0425FD-350F-4C24-8906-C0B7493A93BD}" type="presOf" srcId="{A2A7810A-B64F-494B-84F0-2C07EFC1C20B}" destId="{6FF2B9AA-A276-446B-843A-D37DEF42E8BC}" srcOrd="1" destOrd="0" presId="urn:microsoft.com/office/officeart/2005/8/layout/orgChart1"/>
    <dgm:cxn modelId="{17BAD5D5-CE03-4A30-80D3-5832BBFB9C95}" type="presParOf" srcId="{6F2FC3E4-E5EF-4A13-A199-B8AA089463D9}" destId="{7DD84991-FEDC-43E0-BD0F-40FBE4233ED1}" srcOrd="0" destOrd="0" presId="urn:microsoft.com/office/officeart/2005/8/layout/orgChart1"/>
    <dgm:cxn modelId="{114506DA-4D2E-42D1-8BC8-AAEFA373F05E}" type="presParOf" srcId="{7DD84991-FEDC-43E0-BD0F-40FBE4233ED1}" destId="{7C009BFB-E5F7-4FAF-A95A-1C775C5B9EB9}" srcOrd="0" destOrd="0" presId="urn:microsoft.com/office/officeart/2005/8/layout/orgChart1"/>
    <dgm:cxn modelId="{0E919411-FF92-47E7-8B98-CE05F937A7E3}" type="presParOf" srcId="{7C009BFB-E5F7-4FAF-A95A-1C775C5B9EB9}" destId="{D4A5DA7F-FF64-4B43-A60D-4380988BC9AF}" srcOrd="0" destOrd="0" presId="urn:microsoft.com/office/officeart/2005/8/layout/orgChart1"/>
    <dgm:cxn modelId="{6B1E1709-FFE0-4FD3-8DB6-729C892A6DDF}" type="presParOf" srcId="{7C009BFB-E5F7-4FAF-A95A-1C775C5B9EB9}" destId="{B4D5BA36-F4CE-4B0D-A484-A480ACF3BF72}" srcOrd="1" destOrd="0" presId="urn:microsoft.com/office/officeart/2005/8/layout/orgChart1"/>
    <dgm:cxn modelId="{06DBFC08-25EE-4CF8-B943-51C4C1966BF9}" type="presParOf" srcId="{7DD84991-FEDC-43E0-BD0F-40FBE4233ED1}" destId="{2C2CEE06-EA9A-4119-AA75-151FF227E923}" srcOrd="1" destOrd="0" presId="urn:microsoft.com/office/officeart/2005/8/layout/orgChart1"/>
    <dgm:cxn modelId="{03ABFB1C-7B89-4265-8EFF-ED2E742F6473}" type="presParOf" srcId="{2C2CEE06-EA9A-4119-AA75-151FF227E923}" destId="{397C8EAA-3491-40A1-8E94-D4FDF3366465}" srcOrd="0" destOrd="0" presId="urn:microsoft.com/office/officeart/2005/8/layout/orgChart1"/>
    <dgm:cxn modelId="{36E7C517-6460-49EB-9EDB-4F1CC404EB49}" type="presParOf" srcId="{2C2CEE06-EA9A-4119-AA75-151FF227E923}" destId="{FC6234F1-6FF4-4DE3-9575-B760812A7372}" srcOrd="1" destOrd="0" presId="urn:microsoft.com/office/officeart/2005/8/layout/orgChart1"/>
    <dgm:cxn modelId="{03540C29-41A4-4AC4-A1BC-981F513C903C}" type="presParOf" srcId="{FC6234F1-6FF4-4DE3-9575-B760812A7372}" destId="{80DB48AA-CEC7-475C-A061-15ED88D10281}" srcOrd="0" destOrd="0" presId="urn:microsoft.com/office/officeart/2005/8/layout/orgChart1"/>
    <dgm:cxn modelId="{E3206FC0-EF39-4F79-A4F3-3C3CF2004C2E}" type="presParOf" srcId="{80DB48AA-CEC7-475C-A061-15ED88D10281}" destId="{03EF9203-E123-449E-95D0-40ED44D2CDFE}" srcOrd="0" destOrd="0" presId="urn:microsoft.com/office/officeart/2005/8/layout/orgChart1"/>
    <dgm:cxn modelId="{3D0FD4B6-4C82-49DC-92E7-C34DF5353D41}" type="presParOf" srcId="{80DB48AA-CEC7-475C-A061-15ED88D10281}" destId="{296F5C44-F4E0-4118-8AB7-9D07C2852FD5}" srcOrd="1" destOrd="0" presId="urn:microsoft.com/office/officeart/2005/8/layout/orgChart1"/>
    <dgm:cxn modelId="{511F4B47-6391-4FFB-8FBC-E4D2C9445297}" type="presParOf" srcId="{FC6234F1-6FF4-4DE3-9575-B760812A7372}" destId="{132D1BC4-D552-4FE0-86FC-7ABB2F9D4B74}" srcOrd="1" destOrd="0" presId="urn:microsoft.com/office/officeart/2005/8/layout/orgChart1"/>
    <dgm:cxn modelId="{C9F6D865-8032-4ECA-B229-B0B9DAB0C3CC}" type="presParOf" srcId="{132D1BC4-D552-4FE0-86FC-7ABB2F9D4B74}" destId="{7104D535-9217-4BD0-A415-81A1B1A33FCB}" srcOrd="0" destOrd="0" presId="urn:microsoft.com/office/officeart/2005/8/layout/orgChart1"/>
    <dgm:cxn modelId="{79D09A46-BE09-4E79-9D73-8D9B0FFDFC5C}" type="presParOf" srcId="{132D1BC4-D552-4FE0-86FC-7ABB2F9D4B74}" destId="{5F08D182-DD38-486A-B073-BDD9285BA8CD}" srcOrd="1" destOrd="0" presId="urn:microsoft.com/office/officeart/2005/8/layout/orgChart1"/>
    <dgm:cxn modelId="{690FF4FF-3961-4A61-9F44-4677CF8B1995}" type="presParOf" srcId="{5F08D182-DD38-486A-B073-BDD9285BA8CD}" destId="{DC046C9D-A6D4-4657-B9D0-6375B90EE8C8}" srcOrd="0" destOrd="0" presId="urn:microsoft.com/office/officeart/2005/8/layout/orgChart1"/>
    <dgm:cxn modelId="{A4D02046-B42F-4AE2-96D8-923F53BBC52E}" type="presParOf" srcId="{DC046C9D-A6D4-4657-B9D0-6375B90EE8C8}" destId="{018F37D6-40A6-4DC3-B403-DDF6F36078C7}" srcOrd="0" destOrd="0" presId="urn:microsoft.com/office/officeart/2005/8/layout/orgChart1"/>
    <dgm:cxn modelId="{DE34EC97-23EA-4B88-8754-C7D6626F28E9}" type="presParOf" srcId="{DC046C9D-A6D4-4657-B9D0-6375B90EE8C8}" destId="{D79E4BE5-E191-416C-B220-A596831858B5}" srcOrd="1" destOrd="0" presId="urn:microsoft.com/office/officeart/2005/8/layout/orgChart1"/>
    <dgm:cxn modelId="{10DAACEA-EBD0-420D-B62F-7CD4C9FDA063}" type="presParOf" srcId="{5F08D182-DD38-486A-B073-BDD9285BA8CD}" destId="{0A2C14C1-58D5-42CB-9B87-33AFD7E6944B}" srcOrd="1" destOrd="0" presId="urn:microsoft.com/office/officeart/2005/8/layout/orgChart1"/>
    <dgm:cxn modelId="{A3FAD3AA-121F-4A92-AD73-42307861669F}" type="presParOf" srcId="{5F08D182-DD38-486A-B073-BDD9285BA8CD}" destId="{22D896EB-A2D0-402A-905D-5A22B743CC4F}" srcOrd="2" destOrd="0" presId="urn:microsoft.com/office/officeart/2005/8/layout/orgChart1"/>
    <dgm:cxn modelId="{512A7932-B4D9-452B-9E59-761F12DA07F8}" type="presParOf" srcId="{132D1BC4-D552-4FE0-86FC-7ABB2F9D4B74}" destId="{2A4801CC-8450-4062-A0CD-5DF7D7D91F58}" srcOrd="2" destOrd="0" presId="urn:microsoft.com/office/officeart/2005/8/layout/orgChart1"/>
    <dgm:cxn modelId="{780A914B-46E0-4BB3-812C-B1BD89536592}" type="presParOf" srcId="{132D1BC4-D552-4FE0-86FC-7ABB2F9D4B74}" destId="{430D21D3-12C7-48A8-8BC0-B360D59B5574}" srcOrd="3" destOrd="0" presId="urn:microsoft.com/office/officeart/2005/8/layout/orgChart1"/>
    <dgm:cxn modelId="{24B445B7-7D43-4703-B4E3-4599EC1B2C29}" type="presParOf" srcId="{430D21D3-12C7-48A8-8BC0-B360D59B5574}" destId="{D6B4044D-F263-4DE4-B8E0-B1CDA37D6430}" srcOrd="0" destOrd="0" presId="urn:microsoft.com/office/officeart/2005/8/layout/orgChart1"/>
    <dgm:cxn modelId="{58D934EA-2BCB-47FB-938B-20112059F66B}" type="presParOf" srcId="{D6B4044D-F263-4DE4-B8E0-B1CDA37D6430}" destId="{5433E5F5-6F52-4F6C-9045-EF2835FEF7A6}" srcOrd="0" destOrd="0" presId="urn:microsoft.com/office/officeart/2005/8/layout/orgChart1"/>
    <dgm:cxn modelId="{344BAB4B-8279-4309-B2B7-3DF78865D37E}" type="presParOf" srcId="{D6B4044D-F263-4DE4-B8E0-B1CDA37D6430}" destId="{5ACF04C9-E94E-47E1-A685-2539F0A344B6}" srcOrd="1" destOrd="0" presId="urn:microsoft.com/office/officeart/2005/8/layout/orgChart1"/>
    <dgm:cxn modelId="{EC812F30-B114-4E4C-BB3F-F4313193C11E}" type="presParOf" srcId="{430D21D3-12C7-48A8-8BC0-B360D59B5574}" destId="{85F1A638-8506-4EC5-B877-3E64DACDB011}" srcOrd="1" destOrd="0" presId="urn:microsoft.com/office/officeart/2005/8/layout/orgChart1"/>
    <dgm:cxn modelId="{B5305322-33EF-4997-8064-5FA6FDDC6A9B}" type="presParOf" srcId="{430D21D3-12C7-48A8-8BC0-B360D59B5574}" destId="{2FC39521-1ECD-44D2-AA50-AA4622FFD868}" srcOrd="2" destOrd="0" presId="urn:microsoft.com/office/officeart/2005/8/layout/orgChart1"/>
    <dgm:cxn modelId="{60EC7063-6A25-4164-8CA1-B9F267BD8011}" type="presParOf" srcId="{FC6234F1-6FF4-4DE3-9575-B760812A7372}" destId="{B2BC6B7D-7965-4F35-AD87-6C27B37FE0DC}" srcOrd="2" destOrd="0" presId="urn:microsoft.com/office/officeart/2005/8/layout/orgChart1"/>
    <dgm:cxn modelId="{766E58B6-102E-4511-8353-A8E57B4594C9}" type="presParOf" srcId="{2C2CEE06-EA9A-4119-AA75-151FF227E923}" destId="{9E7AB996-CB3F-4C91-BD01-7D365892BFBF}" srcOrd="2" destOrd="0" presId="urn:microsoft.com/office/officeart/2005/8/layout/orgChart1"/>
    <dgm:cxn modelId="{E73CD471-BC6E-43DD-A01B-7C0B5CE2BFFF}" type="presParOf" srcId="{2C2CEE06-EA9A-4119-AA75-151FF227E923}" destId="{2E40F8E7-1E23-429D-B3C8-AB4FA7161A3F}" srcOrd="3" destOrd="0" presId="urn:microsoft.com/office/officeart/2005/8/layout/orgChart1"/>
    <dgm:cxn modelId="{95A0BEBB-2AFC-4AE5-8955-9A058E5C89B7}" type="presParOf" srcId="{2E40F8E7-1E23-429D-B3C8-AB4FA7161A3F}" destId="{68812A4A-8469-4C81-8994-51CEEACD8BE6}" srcOrd="0" destOrd="0" presId="urn:microsoft.com/office/officeart/2005/8/layout/orgChart1"/>
    <dgm:cxn modelId="{A3E6770E-F6B6-4461-B339-5A6A188ADB53}" type="presParOf" srcId="{68812A4A-8469-4C81-8994-51CEEACD8BE6}" destId="{4513E67F-3F3A-4911-B17A-D799DD8828A4}" srcOrd="0" destOrd="0" presId="urn:microsoft.com/office/officeart/2005/8/layout/orgChart1"/>
    <dgm:cxn modelId="{91A21FA1-6831-45BA-B30E-E847E302FCBC}" type="presParOf" srcId="{68812A4A-8469-4C81-8994-51CEEACD8BE6}" destId="{3F751739-1410-4F45-9FC1-96616CE2DB5C}" srcOrd="1" destOrd="0" presId="urn:microsoft.com/office/officeart/2005/8/layout/orgChart1"/>
    <dgm:cxn modelId="{1CE9ACEE-264B-4BFD-A742-EF85AF613ED8}" type="presParOf" srcId="{2E40F8E7-1E23-429D-B3C8-AB4FA7161A3F}" destId="{16520A50-2F73-4ED8-8BC4-21F539D82B8D}" srcOrd="1" destOrd="0" presId="urn:microsoft.com/office/officeart/2005/8/layout/orgChart1"/>
    <dgm:cxn modelId="{BF8487C1-C064-4A47-9526-CFDB2C82C9CD}" type="presParOf" srcId="{16520A50-2F73-4ED8-8BC4-21F539D82B8D}" destId="{6EFF9D22-654B-44AF-BF10-5EAFBD9F8E13}" srcOrd="0" destOrd="0" presId="urn:microsoft.com/office/officeart/2005/8/layout/orgChart1"/>
    <dgm:cxn modelId="{F2B88618-0AB8-4666-9873-0483E246ABD4}" type="presParOf" srcId="{16520A50-2F73-4ED8-8BC4-21F539D82B8D}" destId="{45C7CBC1-E03C-4567-BEFA-3E8319D27A27}" srcOrd="1" destOrd="0" presId="urn:microsoft.com/office/officeart/2005/8/layout/orgChart1"/>
    <dgm:cxn modelId="{DA38885D-51BE-4AA8-B62C-1F9E0C5ED8C6}" type="presParOf" srcId="{45C7CBC1-E03C-4567-BEFA-3E8319D27A27}" destId="{F3937E7E-B186-4A00-B6FD-6C382ACD8B6B}" srcOrd="0" destOrd="0" presId="urn:microsoft.com/office/officeart/2005/8/layout/orgChart1"/>
    <dgm:cxn modelId="{E6D233DE-946A-4384-9C06-1AD1A6C92226}" type="presParOf" srcId="{F3937E7E-B186-4A00-B6FD-6C382ACD8B6B}" destId="{517A2E8B-97B6-4E7E-873A-E789EE7CD24A}" srcOrd="0" destOrd="0" presId="urn:microsoft.com/office/officeart/2005/8/layout/orgChart1"/>
    <dgm:cxn modelId="{7F1B2383-EBA1-423E-9DDD-25F04B9F5561}" type="presParOf" srcId="{F3937E7E-B186-4A00-B6FD-6C382ACD8B6B}" destId="{5B2D69E1-3BFF-4D5F-96ED-8114DC72DCDC}" srcOrd="1" destOrd="0" presId="urn:microsoft.com/office/officeart/2005/8/layout/orgChart1"/>
    <dgm:cxn modelId="{1B8DA8E3-B502-4E47-B145-0080923A1757}" type="presParOf" srcId="{45C7CBC1-E03C-4567-BEFA-3E8319D27A27}" destId="{2F80F6CC-5302-42C9-B7EA-7CA7E2191C9C}" srcOrd="1" destOrd="0" presId="urn:microsoft.com/office/officeart/2005/8/layout/orgChart1"/>
    <dgm:cxn modelId="{750D27F8-9BB4-4091-B128-14BC891B85E4}" type="presParOf" srcId="{45C7CBC1-E03C-4567-BEFA-3E8319D27A27}" destId="{A8991483-6FAB-4CC3-AB66-F1DF26530AFA}" srcOrd="2" destOrd="0" presId="urn:microsoft.com/office/officeart/2005/8/layout/orgChart1"/>
    <dgm:cxn modelId="{9B0641A3-6D02-4178-9C1C-5900D7A01D35}" type="presParOf" srcId="{16520A50-2F73-4ED8-8BC4-21F539D82B8D}" destId="{4F9A9C7C-D14F-4AF6-92AC-042851AB84B0}" srcOrd="2" destOrd="0" presId="urn:microsoft.com/office/officeart/2005/8/layout/orgChart1"/>
    <dgm:cxn modelId="{94AA4BED-E23E-4AAD-8105-0518D813D4FC}" type="presParOf" srcId="{16520A50-2F73-4ED8-8BC4-21F539D82B8D}" destId="{B6517AC6-0147-4F50-AE27-0535EC5E1D41}" srcOrd="3" destOrd="0" presId="urn:microsoft.com/office/officeart/2005/8/layout/orgChart1"/>
    <dgm:cxn modelId="{508E5A69-C2C9-491C-9E14-490E7AB669F8}" type="presParOf" srcId="{B6517AC6-0147-4F50-AE27-0535EC5E1D41}" destId="{BA8B3417-580C-42D9-9F48-CF38F2F947F2}" srcOrd="0" destOrd="0" presId="urn:microsoft.com/office/officeart/2005/8/layout/orgChart1"/>
    <dgm:cxn modelId="{09097C29-3D97-4E40-A0EB-9E8B22AB208C}" type="presParOf" srcId="{BA8B3417-580C-42D9-9F48-CF38F2F947F2}" destId="{3A0EDCBD-98C8-46F5-9B50-824834A0537D}" srcOrd="0" destOrd="0" presId="urn:microsoft.com/office/officeart/2005/8/layout/orgChart1"/>
    <dgm:cxn modelId="{1AEDFC10-C3C0-4159-8F90-38864106B2A8}" type="presParOf" srcId="{BA8B3417-580C-42D9-9F48-CF38F2F947F2}" destId="{F240FFD6-0BD1-4FCD-BDD8-329953CD49D7}" srcOrd="1" destOrd="0" presId="urn:microsoft.com/office/officeart/2005/8/layout/orgChart1"/>
    <dgm:cxn modelId="{58CDF559-2C97-4A23-98F2-0DE574EC0DA4}" type="presParOf" srcId="{B6517AC6-0147-4F50-AE27-0535EC5E1D41}" destId="{C6708274-323C-49AC-A7FD-94A54CC792AC}" srcOrd="1" destOrd="0" presId="urn:microsoft.com/office/officeart/2005/8/layout/orgChart1"/>
    <dgm:cxn modelId="{1401B211-F9CD-4608-97E2-A797C1742420}" type="presParOf" srcId="{B6517AC6-0147-4F50-AE27-0535EC5E1D41}" destId="{02994F2C-5DAA-4499-A61A-3B4F1A478A88}" srcOrd="2" destOrd="0" presId="urn:microsoft.com/office/officeart/2005/8/layout/orgChart1"/>
    <dgm:cxn modelId="{C9E52A6B-E292-4B61-BDB2-3DE2439D451D}" type="presParOf" srcId="{2E40F8E7-1E23-429D-B3C8-AB4FA7161A3F}" destId="{D101FF32-499B-43F7-B099-AB75C8A4D2CE}" srcOrd="2" destOrd="0" presId="urn:microsoft.com/office/officeart/2005/8/layout/orgChart1"/>
    <dgm:cxn modelId="{7F5BE8B3-7E9F-4E46-8E41-80AC014F03F1}" type="presParOf" srcId="{2C2CEE06-EA9A-4119-AA75-151FF227E923}" destId="{43E80FBD-2CC9-49EB-88B6-84368F74B98E}" srcOrd="4" destOrd="0" presId="urn:microsoft.com/office/officeart/2005/8/layout/orgChart1"/>
    <dgm:cxn modelId="{AB7B4368-80D7-453E-94F1-8B205656C751}" type="presParOf" srcId="{2C2CEE06-EA9A-4119-AA75-151FF227E923}" destId="{88636340-D172-4D78-B6EE-A06AD613973D}" srcOrd="5" destOrd="0" presId="urn:microsoft.com/office/officeart/2005/8/layout/orgChart1"/>
    <dgm:cxn modelId="{E445DBFA-F2F7-4C0F-AF68-56B5F979EB39}" type="presParOf" srcId="{88636340-D172-4D78-B6EE-A06AD613973D}" destId="{5F874FBB-4955-470C-A207-85A0950F1138}" srcOrd="0" destOrd="0" presId="urn:microsoft.com/office/officeart/2005/8/layout/orgChart1"/>
    <dgm:cxn modelId="{C67E57FF-08FE-4BDD-A035-2B0861146925}" type="presParOf" srcId="{5F874FBB-4955-470C-A207-85A0950F1138}" destId="{719EF654-CF5E-4F4B-A10C-24140ED613DD}" srcOrd="0" destOrd="0" presId="urn:microsoft.com/office/officeart/2005/8/layout/orgChart1"/>
    <dgm:cxn modelId="{F5CA6A80-D95F-4B3E-A559-73F8F25AE21D}" type="presParOf" srcId="{5F874FBB-4955-470C-A207-85A0950F1138}" destId="{6FF2B9AA-A276-446B-843A-D37DEF42E8BC}" srcOrd="1" destOrd="0" presId="urn:microsoft.com/office/officeart/2005/8/layout/orgChart1"/>
    <dgm:cxn modelId="{907B0FC7-5E5F-4B02-8B77-E7F9B9EA7C0D}" type="presParOf" srcId="{88636340-D172-4D78-B6EE-A06AD613973D}" destId="{73A5F13E-BEB0-421D-8924-201AEACA4C6E}" srcOrd="1" destOrd="0" presId="urn:microsoft.com/office/officeart/2005/8/layout/orgChart1"/>
    <dgm:cxn modelId="{0DB663C4-4518-4D32-AB03-7686D4ECF353}" type="presParOf" srcId="{73A5F13E-BEB0-421D-8924-201AEACA4C6E}" destId="{BBBFE583-2FE1-49E9-97CE-08F19ADCA510}" srcOrd="0" destOrd="0" presId="urn:microsoft.com/office/officeart/2005/8/layout/orgChart1"/>
    <dgm:cxn modelId="{FAE66DDE-239E-47F3-A5B1-B6EF0D2FE48D}" type="presParOf" srcId="{73A5F13E-BEB0-421D-8924-201AEACA4C6E}" destId="{91801F80-54CD-4F26-9D7E-C122A41A526F}" srcOrd="1" destOrd="0" presId="urn:microsoft.com/office/officeart/2005/8/layout/orgChart1"/>
    <dgm:cxn modelId="{14BE4637-804F-4A77-B89E-CDA2A16A7681}" type="presParOf" srcId="{91801F80-54CD-4F26-9D7E-C122A41A526F}" destId="{DF03A383-ABF4-4D3E-B322-EDD3E3469628}" srcOrd="0" destOrd="0" presId="urn:microsoft.com/office/officeart/2005/8/layout/orgChart1"/>
    <dgm:cxn modelId="{2C11E8F6-7B13-42C4-A8C2-D3BF387E9978}" type="presParOf" srcId="{DF03A383-ABF4-4D3E-B322-EDD3E3469628}" destId="{AA46DB67-644C-4C75-885F-FC49EA8C0AFD}" srcOrd="0" destOrd="0" presId="urn:microsoft.com/office/officeart/2005/8/layout/orgChart1"/>
    <dgm:cxn modelId="{A71E1B82-BC36-4AEE-A639-F2E1A88C7B35}" type="presParOf" srcId="{DF03A383-ABF4-4D3E-B322-EDD3E3469628}" destId="{73933BEA-16C8-4F09-A4DE-E895830F8BE3}" srcOrd="1" destOrd="0" presId="urn:microsoft.com/office/officeart/2005/8/layout/orgChart1"/>
    <dgm:cxn modelId="{08B6EB97-479C-413D-8FE6-EE6D5B729F5A}" type="presParOf" srcId="{91801F80-54CD-4F26-9D7E-C122A41A526F}" destId="{8F890386-F88F-4B32-BC94-F298AF55C7E9}" srcOrd="1" destOrd="0" presId="urn:microsoft.com/office/officeart/2005/8/layout/orgChart1"/>
    <dgm:cxn modelId="{C0945FE6-A37A-4D9B-9EAC-8553B37857ED}" type="presParOf" srcId="{91801F80-54CD-4F26-9D7E-C122A41A526F}" destId="{9CB0D9F0-486F-4E4F-903B-F47C0CC9046E}" srcOrd="2" destOrd="0" presId="urn:microsoft.com/office/officeart/2005/8/layout/orgChart1"/>
    <dgm:cxn modelId="{A0FFE719-3A32-461E-9432-45799D20855F}" type="presParOf" srcId="{88636340-D172-4D78-B6EE-A06AD613973D}" destId="{E0FA8972-DF7B-4360-8A33-D7A81F9D76FF}" srcOrd="2" destOrd="0" presId="urn:microsoft.com/office/officeart/2005/8/layout/orgChart1"/>
    <dgm:cxn modelId="{93AC719D-678E-4FFC-BFCD-D3A42D72F5B5}" type="presParOf" srcId="{7DD84991-FEDC-43E0-BD0F-40FBE4233ED1}" destId="{2B71BF9C-C48E-483F-8CFC-6D695D4CD4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FE583-2FE1-49E9-97CE-08F19ADCA510}">
      <dsp:nvSpPr>
        <dsp:cNvPr id="0" name=""/>
        <dsp:cNvSpPr/>
      </dsp:nvSpPr>
      <dsp:spPr>
        <a:xfrm>
          <a:off x="3033916" y="2055246"/>
          <a:ext cx="180463" cy="553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21"/>
              </a:lnTo>
              <a:lnTo>
                <a:pt x="180463" y="5534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80FBD-2CC9-49EB-88B6-84368F74B98E}">
      <dsp:nvSpPr>
        <dsp:cNvPr id="0" name=""/>
        <dsp:cNvSpPr/>
      </dsp:nvSpPr>
      <dsp:spPr>
        <a:xfrm>
          <a:off x="2059413" y="1201052"/>
          <a:ext cx="1455738" cy="25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24"/>
              </a:lnTo>
              <a:lnTo>
                <a:pt x="1455738" y="126324"/>
              </a:lnTo>
              <a:lnTo>
                <a:pt x="1455738" y="2526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A9C7C-D14F-4AF6-92AC-042851AB84B0}">
      <dsp:nvSpPr>
        <dsp:cNvPr id="0" name=""/>
        <dsp:cNvSpPr/>
      </dsp:nvSpPr>
      <dsp:spPr>
        <a:xfrm>
          <a:off x="1578178" y="2055246"/>
          <a:ext cx="180463" cy="1407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614"/>
              </a:lnTo>
              <a:lnTo>
                <a:pt x="180463" y="14076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F9D22-654B-44AF-BF10-5EAFBD9F8E13}">
      <dsp:nvSpPr>
        <dsp:cNvPr id="0" name=""/>
        <dsp:cNvSpPr/>
      </dsp:nvSpPr>
      <dsp:spPr>
        <a:xfrm>
          <a:off x="1578178" y="2055246"/>
          <a:ext cx="180463" cy="553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21"/>
              </a:lnTo>
              <a:lnTo>
                <a:pt x="180463" y="5534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AB996-CB3F-4C91-BD01-7D365892BFBF}">
      <dsp:nvSpPr>
        <dsp:cNvPr id="0" name=""/>
        <dsp:cNvSpPr/>
      </dsp:nvSpPr>
      <dsp:spPr>
        <a:xfrm>
          <a:off x="2013693" y="1201052"/>
          <a:ext cx="91440" cy="252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6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801CC-8450-4062-A0CD-5DF7D7D91F58}">
      <dsp:nvSpPr>
        <dsp:cNvPr id="0" name=""/>
        <dsp:cNvSpPr/>
      </dsp:nvSpPr>
      <dsp:spPr>
        <a:xfrm>
          <a:off x="122439" y="2055246"/>
          <a:ext cx="180463" cy="1407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614"/>
              </a:lnTo>
              <a:lnTo>
                <a:pt x="180463" y="14076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4D535-9217-4BD0-A415-81A1B1A33FCB}">
      <dsp:nvSpPr>
        <dsp:cNvPr id="0" name=""/>
        <dsp:cNvSpPr/>
      </dsp:nvSpPr>
      <dsp:spPr>
        <a:xfrm>
          <a:off x="122439" y="2055246"/>
          <a:ext cx="180463" cy="553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21"/>
              </a:lnTo>
              <a:lnTo>
                <a:pt x="180463" y="5534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C8EAA-3491-40A1-8E94-D4FDF3366465}">
      <dsp:nvSpPr>
        <dsp:cNvPr id="0" name=""/>
        <dsp:cNvSpPr/>
      </dsp:nvSpPr>
      <dsp:spPr>
        <a:xfrm>
          <a:off x="603675" y="1201052"/>
          <a:ext cx="1455738" cy="252648"/>
        </a:xfrm>
        <a:custGeom>
          <a:avLst/>
          <a:gdLst/>
          <a:ahLst/>
          <a:cxnLst/>
          <a:rect l="0" t="0" r="0" b="0"/>
          <a:pathLst>
            <a:path>
              <a:moveTo>
                <a:pt x="1455738" y="0"/>
              </a:moveTo>
              <a:lnTo>
                <a:pt x="1455738" y="126324"/>
              </a:lnTo>
              <a:lnTo>
                <a:pt x="0" y="126324"/>
              </a:lnTo>
              <a:lnTo>
                <a:pt x="0" y="2526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5DA7F-FF64-4B43-A60D-4380988BC9AF}">
      <dsp:nvSpPr>
        <dsp:cNvPr id="0" name=""/>
        <dsp:cNvSpPr/>
      </dsp:nvSpPr>
      <dsp:spPr>
        <a:xfrm>
          <a:off x="1457869" y="599507"/>
          <a:ext cx="1203089" cy="60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</a:p>
      </dsp:txBody>
      <dsp:txXfrm>
        <a:off x="1457869" y="599507"/>
        <a:ext cx="1203089" cy="601544"/>
      </dsp:txXfrm>
    </dsp:sp>
    <dsp:sp modelId="{03EF9203-E123-449E-95D0-40ED44D2CDFE}">
      <dsp:nvSpPr>
        <dsp:cNvPr id="0" name=""/>
        <dsp:cNvSpPr/>
      </dsp:nvSpPr>
      <dsp:spPr>
        <a:xfrm>
          <a:off x="2131" y="1453701"/>
          <a:ext cx="1203089" cy="6015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edu</a:t>
          </a:r>
          <a:endParaRPr lang="en-US" sz="14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131" y="1453701"/>
        <a:ext cx="1203089" cy="601544"/>
      </dsp:txXfrm>
    </dsp:sp>
    <dsp:sp modelId="{018F37D6-40A6-4DC3-B403-DDF6F36078C7}">
      <dsp:nvSpPr>
        <dsp:cNvPr id="0" name=""/>
        <dsp:cNvSpPr/>
      </dsp:nvSpPr>
      <dsp:spPr>
        <a:xfrm>
          <a:off x="302903" y="2307894"/>
          <a:ext cx="1203089" cy="601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otterbein</a:t>
          </a:r>
          <a:endParaRPr lang="en-US" sz="14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02903" y="2307894"/>
        <a:ext cx="1203089" cy="601544"/>
      </dsp:txXfrm>
    </dsp:sp>
    <dsp:sp modelId="{5433E5F5-6F52-4F6C-9045-EF2835FEF7A6}">
      <dsp:nvSpPr>
        <dsp:cNvPr id="0" name=""/>
        <dsp:cNvSpPr/>
      </dsp:nvSpPr>
      <dsp:spPr>
        <a:xfrm>
          <a:off x="302903" y="3162088"/>
          <a:ext cx="1203089" cy="601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mit</a:t>
          </a:r>
          <a:endParaRPr lang="en-US" sz="14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02903" y="3162088"/>
        <a:ext cx="1203089" cy="601544"/>
      </dsp:txXfrm>
    </dsp:sp>
    <dsp:sp modelId="{4513E67F-3F3A-4911-B17A-D799DD8828A4}">
      <dsp:nvSpPr>
        <dsp:cNvPr id="0" name=""/>
        <dsp:cNvSpPr/>
      </dsp:nvSpPr>
      <dsp:spPr>
        <a:xfrm>
          <a:off x="1457869" y="1453701"/>
          <a:ext cx="1203089" cy="6015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com</a:t>
          </a:r>
        </a:p>
      </dsp:txBody>
      <dsp:txXfrm>
        <a:off x="1457869" y="1453701"/>
        <a:ext cx="1203089" cy="601544"/>
      </dsp:txXfrm>
    </dsp:sp>
    <dsp:sp modelId="{517A2E8B-97B6-4E7E-873A-E789EE7CD24A}">
      <dsp:nvSpPr>
        <dsp:cNvPr id="0" name=""/>
        <dsp:cNvSpPr/>
      </dsp:nvSpPr>
      <dsp:spPr>
        <a:xfrm>
          <a:off x="1758641" y="2307894"/>
          <a:ext cx="1203089" cy="601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microsoft</a:t>
          </a:r>
          <a:endParaRPr lang="en-US" sz="14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1758641" y="2307894"/>
        <a:ext cx="1203089" cy="601544"/>
      </dsp:txXfrm>
    </dsp:sp>
    <dsp:sp modelId="{3A0EDCBD-98C8-46F5-9B50-824834A0537D}">
      <dsp:nvSpPr>
        <dsp:cNvPr id="0" name=""/>
        <dsp:cNvSpPr/>
      </dsp:nvSpPr>
      <dsp:spPr>
        <a:xfrm>
          <a:off x="1758641" y="3162088"/>
          <a:ext cx="1203089" cy="601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amazon</a:t>
          </a:r>
        </a:p>
      </dsp:txBody>
      <dsp:txXfrm>
        <a:off x="1758641" y="3162088"/>
        <a:ext cx="1203089" cy="601544"/>
      </dsp:txXfrm>
    </dsp:sp>
    <dsp:sp modelId="{719EF654-CF5E-4F4B-A10C-24140ED613DD}">
      <dsp:nvSpPr>
        <dsp:cNvPr id="0" name=""/>
        <dsp:cNvSpPr/>
      </dsp:nvSpPr>
      <dsp:spPr>
        <a:xfrm>
          <a:off x="2913607" y="1453701"/>
          <a:ext cx="1203089" cy="6015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org</a:t>
          </a:r>
        </a:p>
      </dsp:txBody>
      <dsp:txXfrm>
        <a:off x="2913607" y="1453701"/>
        <a:ext cx="1203089" cy="601544"/>
      </dsp:txXfrm>
    </dsp:sp>
    <dsp:sp modelId="{AA46DB67-644C-4C75-885F-FC49EA8C0AFD}">
      <dsp:nvSpPr>
        <dsp:cNvPr id="0" name=""/>
        <dsp:cNvSpPr/>
      </dsp:nvSpPr>
      <dsp:spPr>
        <a:xfrm>
          <a:off x="3214379" y="2307894"/>
          <a:ext cx="1203089" cy="601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code</a:t>
          </a:r>
        </a:p>
      </dsp:txBody>
      <dsp:txXfrm>
        <a:off x="3214379" y="2307894"/>
        <a:ext cx="1203089" cy="601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44AC-890D-4420-A2A3-B3B59C49D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Persistent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C1F90-DEC9-40C9-8C85-8008BD360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6172200" cy="24920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HTTP/1.0 was one and done</a:t>
            </a:r>
          </a:p>
          <a:p>
            <a:r>
              <a:rPr lang="en-US" dirty="0"/>
              <a:t>HTTP/1.1 allows for persistent connections, so that multiple requests can be made over the same TCP connection</a:t>
            </a:r>
          </a:p>
          <a:p>
            <a:r>
              <a:rPr lang="en-US" dirty="0"/>
              <a:t>HTML that requires multiple requests is below</a:t>
            </a:r>
          </a:p>
          <a:p>
            <a:r>
              <a:rPr lang="en-US" dirty="0"/>
              <a:t>The sequence diagram showing the communication is on the right</a:t>
            </a:r>
          </a:p>
        </p:txBody>
      </p:sp>
      <p:pic>
        <p:nvPicPr>
          <p:cNvPr id="3074" name="Picture 2" descr="Requesting four objects with HTTP/1.1 and a fourth object with HTTP/1.0 from a second server">
            <a:extLst>
              <a:ext uri="{FF2B5EF4-FFF2-40B4-BE49-F238E27FC236}">
                <a16:creationId xmlns:a16="http://schemas.microsoft.com/office/drawing/2014/main" id="{CCD30118-540E-4796-AC2F-72B1F741A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73687"/>
            <a:ext cx="5257800" cy="563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5DB7D1-CB24-4CB7-9358-B3F49BE194DD}"/>
              </a:ext>
            </a:extLst>
          </p:cNvPr>
          <p:cNvSpPr/>
          <p:nvPr/>
        </p:nvSpPr>
        <p:spPr>
          <a:xfrm>
            <a:off x="228600" y="4114800"/>
            <a:ext cx="66294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"http://zoo.com/library.js"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"script.js"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"logo.png"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/&gt;&lt;/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7731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DCB18-1296-4A52-B9CB-DFDE0919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093-C03C-45F0-AF16-3B86D11F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89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successful response to an HTTP request usually starts with: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there are many other common status codes: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1F7B2C-80FE-4083-BFF8-BB72073941DF}"/>
              </a:ext>
            </a:extLst>
          </p:cNvPr>
          <p:cNvSpPr/>
          <p:nvPr/>
        </p:nvSpPr>
        <p:spPr>
          <a:xfrm>
            <a:off x="304800" y="2209800"/>
            <a:ext cx="11506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 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89A858-D97F-490E-8FEE-DE8F3B0B2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82093"/>
              </p:ext>
            </p:extLst>
          </p:nvPr>
        </p:nvGraphicFramePr>
        <p:xfrm>
          <a:off x="943092" y="3276600"/>
          <a:ext cx="1030581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30">
                  <a:extLst>
                    <a:ext uri="{9D8B030D-6E8A-4147-A177-3AD203B41FA5}">
                      <a16:colId xmlns:a16="http://schemas.microsoft.com/office/drawing/2014/main" val="1354655435"/>
                    </a:ext>
                  </a:extLst>
                </a:gridCol>
                <a:gridCol w="3186430">
                  <a:extLst>
                    <a:ext uri="{9D8B030D-6E8A-4147-A177-3AD203B41FA5}">
                      <a16:colId xmlns:a16="http://schemas.microsoft.com/office/drawing/2014/main" val="3012643094"/>
                    </a:ext>
                  </a:extLst>
                </a:gridCol>
                <a:gridCol w="6244356">
                  <a:extLst>
                    <a:ext uri="{9D8B030D-6E8A-4147-A177-3AD203B41FA5}">
                      <a16:colId xmlns:a16="http://schemas.microsoft.com/office/drawing/2014/main" val="3581103486"/>
                    </a:ext>
                  </a:extLst>
                </a:gridCol>
              </a:tblGrid>
              <a:tr h="245195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Status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Text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Explanation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1463524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Request was successful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45426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Moved Permanently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File has been moved to a new 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7067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Bad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The HTTP request had incorrect syntax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1915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The request requires user authentication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17197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Forbidden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Access to the resource is not allowed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254107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 Found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No file was found based on Request-URI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33690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Internal Server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The server had an unexpected error or fault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6623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Service Unavailable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The server is unavailable or not accepting new requests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51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10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E387D-0EA4-4410-9EE5-DA6195B54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7EB3-9548-4E53-9B24-57FFA9352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Sending headers is easy because you know how much data you've got</a:t>
            </a:r>
          </a:p>
          <a:p>
            <a:r>
              <a:rPr lang="en-US" dirty="0"/>
              <a:t>Receiving is harder, requiring a fixed length buffer with what you hope is plenty of room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9A5FB0-6359-4C3D-A6F3-E203E803E21D}"/>
              </a:ext>
            </a:extLst>
          </p:cNvPr>
          <p:cNvSpPr/>
          <p:nvPr/>
        </p:nvSpPr>
        <p:spPr>
          <a:xfrm>
            <a:off x="304800" y="2438400"/>
            <a:ext cx="11506200" cy="41879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HEADER_MAX 8192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a buffer to handle initial responses up to 8 KB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buffer[HEADER_MAX + 1];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bytes = read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buffer, HEADER_MAX);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(bytes &gt; 0);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we can't find the CRLFCRLF, the header was too long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strnstr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"\r\n\r\n"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HEADER_MAX);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(stderr,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"Header exceeds 8 KB maximum\n"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close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EXIT_FAILURE;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Replace the CRLF CRLF with \0 to split the header and body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1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9FF3-839A-43E4-978D-692CA05A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67047-0D1D-4F44-9932-D4F25203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After reading headers on the previous slides, we can look through each one</a:t>
            </a:r>
          </a:p>
          <a:p>
            <a:r>
              <a:rPr lang="en-US" dirty="0"/>
              <a:t>One critical thing is to find the length of the content, so we can allocate enough space for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901CB6-84F4-4BC8-A5DD-C7B46CFDC5E2}"/>
              </a:ext>
            </a:extLst>
          </p:cNvPr>
          <p:cNvSpPr/>
          <p:nvPr/>
        </p:nvSpPr>
        <p:spPr>
          <a:xfrm>
            <a:off x="304800" y="2438400"/>
            <a:ext cx="11506200" cy="41879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*line = buffer;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strstr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"\r\n"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NULL)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While there are more CRLFs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Null-terminate each line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"HEADER LINE: %s\n"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line);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Find content length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"Content-Length: 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16))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(line, ' ') + 1;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strtol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NULL, 10);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line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+ 2;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Move to the next line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strstr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"\r\n"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34045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D416F-FE37-41CD-89AA-BE399EF8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A98F6-4C63-4806-998F-A3FE3D577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On the previous slide, we found the length of the content</a:t>
            </a:r>
          </a:p>
          <a:p>
            <a:r>
              <a:rPr lang="en-US" dirty="0"/>
              <a:t>It's possible that the content was so small we read it into our 8 KB buffer</a:t>
            </a:r>
          </a:p>
          <a:p>
            <a:r>
              <a:rPr lang="en-US" dirty="0"/>
              <a:t>Otherwise, we'll need to allocate more space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325733-A800-4935-A227-6654B106A74D}"/>
              </a:ext>
            </a:extLst>
          </p:cNvPr>
          <p:cNvSpPr/>
          <p:nvPr/>
        </p:nvSpPr>
        <p:spPr>
          <a:xfrm>
            <a:off x="304800" y="3048000"/>
            <a:ext cx="11506200" cy="35783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+ 4);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*content = malloc(length + 1);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(content,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+ 4);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length)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false, all data received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Increase the content size and read additional data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Bytes needed is the Content-Length minus bytes already received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content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(content,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bytes = read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content + length,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content_length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length);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95147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642A-AA5B-4E54-9201-BAA402BE6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Socket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6D2D7-1E44-4F81-96F5-21A78B1F30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6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D2793A-63A0-4795-8F7D-106883BB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socket programming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175DD3-1C0A-4E08-A9C8-0750C5BB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with TCP, it's hard to give meaningful examples of code without using some application-level protocol</a:t>
            </a:r>
          </a:p>
          <a:p>
            <a:r>
              <a:rPr lang="en-US" dirty="0"/>
              <a:t>For TCP, we did HTTP</a:t>
            </a:r>
          </a:p>
          <a:p>
            <a:r>
              <a:rPr lang="en-US" dirty="0"/>
              <a:t>For UDP, we'll do DNS</a:t>
            </a:r>
          </a:p>
          <a:p>
            <a:r>
              <a:rPr lang="en-US" b="1" dirty="0"/>
              <a:t>DNS</a:t>
            </a:r>
            <a:r>
              <a:rPr lang="en-US" dirty="0"/>
              <a:t>, the </a:t>
            </a:r>
            <a:r>
              <a:rPr lang="en-US" b="1" dirty="0"/>
              <a:t>Domain Name System</a:t>
            </a:r>
            <a:r>
              <a:rPr lang="en-US" dirty="0"/>
              <a:t>, is the distributed network of servers that translates domain names into IP addresses</a:t>
            </a:r>
          </a:p>
        </p:txBody>
      </p:sp>
    </p:spTree>
    <p:extLst>
      <p:ext uri="{BB962C8B-B14F-4D97-AF65-F5344CB8AC3E}">
        <p14:creationId xmlns:p14="http://schemas.microsoft.com/office/powerpoint/2010/main" val="178307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DD13-8A02-4646-AE71-AB3FE980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B7768-4A9C-4CF0-9056-830A43D02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ICANN maintains the root structure of DNS</a:t>
            </a:r>
          </a:p>
          <a:p>
            <a:r>
              <a:rPr lang="en-US" dirty="0"/>
              <a:t>Below the root are top level domains (TLDs)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edu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net</a:t>
            </a:r>
            <a:r>
              <a:rPr lang="en-US" dirty="0"/>
              <a:t> and a lot of weird newish ones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engineering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pink</a:t>
            </a:r>
          </a:p>
          <a:p>
            <a:r>
              <a:rPr lang="en-US" dirty="0"/>
              <a:t>Different companies manage each TLD</a:t>
            </a:r>
          </a:p>
          <a:p>
            <a:r>
              <a:rPr lang="en-US" dirty="0"/>
              <a:t>Domains can be looked up from the TLD that houses it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edu</a:t>
            </a:r>
            <a:r>
              <a:rPr lang="en-US" dirty="0"/>
              <a:t> knows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otterbein.edu</a:t>
            </a:r>
            <a:r>
              <a:rPr lang="en-US" dirty="0"/>
              <a:t> can be found</a:t>
            </a:r>
          </a:p>
          <a:p>
            <a:pPr lvl="1"/>
            <a:r>
              <a:rPr lang="en-US" dirty="0"/>
              <a:t>Dots separate each entity</a:t>
            </a:r>
          </a:p>
          <a:p>
            <a:r>
              <a:rPr lang="en-US" dirty="0"/>
              <a:t>It’s a kind of little endian ordering where the leftmost entity is the most specific, growing more general to the right</a:t>
            </a:r>
          </a:p>
          <a:p>
            <a:r>
              <a:rPr lang="en-US" dirty="0"/>
              <a:t>DNS is case insensitive</a:t>
            </a:r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D2B40C8-39B1-4B30-8A92-C1006101FF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1735632"/>
              </p:ext>
            </p:extLst>
          </p:nvPr>
        </p:nvGraphicFramePr>
        <p:xfrm>
          <a:off x="7543800" y="1775192"/>
          <a:ext cx="4419600" cy="4363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29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90EC1-7E1C-4499-A22C-13C9B81B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D8659-AC27-4844-A418-91B2CB6F6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775192"/>
            <a:ext cx="55626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Queries can be iterative:</a:t>
            </a:r>
          </a:p>
          <a:p>
            <a:pPr lvl="1"/>
            <a:r>
              <a:rPr lang="en-US" dirty="0"/>
              <a:t>Ask the root, get a response for the TLD</a:t>
            </a:r>
          </a:p>
          <a:p>
            <a:pPr lvl="1"/>
            <a:r>
              <a:rPr lang="en-US" dirty="0"/>
              <a:t>Ask the TLD for the domain you want</a:t>
            </a:r>
          </a:p>
          <a:p>
            <a:pPr lvl="1"/>
            <a:r>
              <a:rPr lang="en-US" dirty="0"/>
              <a:t>Get a response closer to what you're looking for and repeat</a:t>
            </a:r>
          </a:p>
          <a:p>
            <a:pPr lvl="1"/>
            <a:r>
              <a:rPr lang="en-US" dirty="0"/>
              <a:t>Shown on the right</a:t>
            </a:r>
          </a:p>
          <a:p>
            <a:r>
              <a:rPr lang="en-US" dirty="0"/>
              <a:t>Queries can also be recursive:</a:t>
            </a:r>
          </a:p>
          <a:p>
            <a:pPr lvl="1"/>
            <a:r>
              <a:rPr lang="en-US"/>
              <a:t>Ask </a:t>
            </a:r>
            <a:r>
              <a:rPr lang="en-US" dirty="0"/>
              <a:t>a name server, it handles everything</a:t>
            </a:r>
          </a:p>
          <a:p>
            <a:r>
              <a:rPr lang="en-US" dirty="0"/>
              <a:t>To make the system efficient, servers cache domains that have been asked for recently</a:t>
            </a:r>
          </a:p>
          <a:p>
            <a:r>
              <a:rPr lang="en-US" dirty="0"/>
              <a:t>There's a time-to-live value that says how long a cached domain should be kept</a:t>
            </a:r>
          </a:p>
        </p:txBody>
      </p:sp>
      <p:pic>
        <p:nvPicPr>
          <p:cNvPr id="1026" name="Picture 2" descr="Iterative sequence of DNS requests">
            <a:extLst>
              <a:ext uri="{FF2B5EF4-FFF2-40B4-BE49-F238E27FC236}">
                <a16:creationId xmlns:a16="http://schemas.microsoft.com/office/drawing/2014/main" id="{52883C73-D1B3-4882-A7F0-DBE7E0DD6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11" y="1981200"/>
            <a:ext cx="6064289" cy="424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58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596F-440C-4CBE-B8EC-6A80F8C5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resource record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5D782-1B46-4CC8-A7C3-DA82CF602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DNS information is sent in resource records, which have the following form:</a:t>
            </a:r>
          </a:p>
          <a:p>
            <a:pPr lvl="1"/>
            <a:r>
              <a:rPr lang="en-US" dirty="0"/>
              <a:t>NAME is the human-readable domain name</a:t>
            </a:r>
          </a:p>
          <a:p>
            <a:pPr lvl="1"/>
            <a:r>
              <a:rPr lang="en-US" dirty="0"/>
              <a:t>TYPE is gives the kind of record</a:t>
            </a:r>
          </a:p>
          <a:p>
            <a:pPr lvl="2"/>
            <a:r>
              <a:rPr lang="en-US" dirty="0"/>
              <a:t>A is an IP address</a:t>
            </a:r>
          </a:p>
          <a:p>
            <a:pPr lvl="2"/>
            <a:r>
              <a:rPr lang="en-US" dirty="0"/>
              <a:t>CNAME is a canonical name</a:t>
            </a:r>
          </a:p>
          <a:p>
            <a:pPr lvl="2"/>
            <a:r>
              <a:rPr lang="en-US" dirty="0"/>
              <a:t>NS is an authoritative name server</a:t>
            </a:r>
          </a:p>
          <a:p>
            <a:pPr lvl="1"/>
            <a:r>
              <a:rPr lang="en-US" dirty="0"/>
              <a:t>CLASS is what protocol, often IN for Internet</a:t>
            </a:r>
          </a:p>
          <a:p>
            <a:pPr lvl="1"/>
            <a:r>
              <a:rPr lang="en-US" dirty="0"/>
              <a:t>TTL is time-to-live in a cache</a:t>
            </a:r>
          </a:p>
          <a:p>
            <a:pPr lvl="1"/>
            <a:r>
              <a:rPr lang="en-US" dirty="0"/>
              <a:t>RDLENGTH is the length of the data in the record</a:t>
            </a:r>
          </a:p>
          <a:p>
            <a:pPr lvl="1"/>
            <a:r>
              <a:rPr lang="en-US" dirty="0"/>
              <a:t>RDATA is the data</a:t>
            </a:r>
          </a:p>
          <a:p>
            <a:r>
              <a:rPr lang="en-US" dirty="0"/>
              <a:t>NAME and RDATA are variable length, and all other fields are 16 bits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1D7A5B-0FC2-4086-AE0C-46EA606BB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46434"/>
              </p:ext>
            </p:extLst>
          </p:nvPr>
        </p:nvGraphicFramePr>
        <p:xfrm>
          <a:off x="8458200" y="2438400"/>
          <a:ext cx="2057400" cy="2819400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919740539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30382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32444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07997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00363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RDLENGTH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578233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dirty="0"/>
                        <a:t>RDATA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958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62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Started TCP programming: HTTP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18E7-9764-44E4-98B4-4079914C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9BC2-7E5D-48B5-8958-CBAA3DE53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34" y="1828800"/>
            <a:ext cx="3707766" cy="4132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Like HTTP, DNS is a request-response protocol</a:t>
            </a:r>
          </a:p>
          <a:p>
            <a:r>
              <a:rPr lang="en-US" dirty="0"/>
              <a:t>Unlike HTTP, DNS uses UDP and messages aren't as human readable</a:t>
            </a:r>
          </a:p>
          <a:p>
            <a:r>
              <a:rPr lang="en-US" dirty="0"/>
              <a:t>DNS messages contain five fields: header, question, answer, authority, and additional</a:t>
            </a:r>
          </a:p>
          <a:p>
            <a:pPr lvl="1"/>
            <a:r>
              <a:rPr lang="en-US" dirty="0"/>
              <a:t>Headers start with a random ID to keep messages straight</a:t>
            </a:r>
          </a:p>
          <a:p>
            <a:r>
              <a:rPr lang="en-US" dirty="0"/>
              <a:t>Example request to resolve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example.com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1ABF51-C5F4-4BA2-A456-6233D81C5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644660"/>
              </p:ext>
            </p:extLst>
          </p:nvPr>
        </p:nvGraphicFramePr>
        <p:xfrm>
          <a:off x="4114800" y="2178723"/>
          <a:ext cx="782256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455">
                  <a:extLst>
                    <a:ext uri="{9D8B030D-6E8A-4147-A177-3AD203B41FA5}">
                      <a16:colId xmlns:a16="http://schemas.microsoft.com/office/drawing/2014/main" val="3271971565"/>
                    </a:ext>
                  </a:extLst>
                </a:gridCol>
                <a:gridCol w="4216718">
                  <a:extLst>
                    <a:ext uri="{9D8B030D-6E8A-4147-A177-3AD203B41FA5}">
                      <a16:colId xmlns:a16="http://schemas.microsoft.com/office/drawing/2014/main" val="3173549991"/>
                    </a:ext>
                  </a:extLst>
                </a:gridCol>
                <a:gridCol w="2505393">
                  <a:extLst>
                    <a:ext uri="{9D8B030D-6E8A-4147-A177-3AD203B41FA5}">
                      <a16:colId xmlns:a16="http://schemas.microsoft.com/office/drawing/2014/main" val="3040684495"/>
                    </a:ext>
                  </a:extLst>
                </a:gridCol>
              </a:tblGrid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in 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16948"/>
                  </a:ext>
                </a:extLst>
              </a:tr>
              <a:tr h="222083">
                <a:tc rowSpan="3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XID=0x1234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995287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OPCODE=SQUERY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972433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0001 0000 0000 0000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question field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27562"/>
                  </a:ext>
                </a:extLst>
              </a:tr>
              <a:tr h="222083">
                <a:tc rowSpan="2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0765 7861 6d70 6c65 0363 6f6d 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QNAME=EXAMPLE.COM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212819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0001 0001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QCLASS=IN, QTYPE=A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11955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Answer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995835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Authority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788781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Additional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05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EBBDFBA-DC5D-4EF6-8A2B-EB96C3F7C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54325"/>
              </p:ext>
            </p:extLst>
          </p:nvPr>
        </p:nvGraphicFramePr>
        <p:xfrm>
          <a:off x="3243663" y="5811520"/>
          <a:ext cx="8693698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90943">
                  <a:extLst>
                    <a:ext uri="{9D8B030D-6E8A-4147-A177-3AD203B41FA5}">
                      <a16:colId xmlns:a16="http://schemas.microsoft.com/office/drawing/2014/main" val="905821437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086797743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634599101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3007316534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703628526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68605499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3217329337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38548605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52098628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883499941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1391304166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593754765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4138683414"/>
                    </a:ext>
                  </a:extLst>
                </a:gridCol>
                <a:gridCol w="577135">
                  <a:extLst>
                    <a:ext uri="{9D8B030D-6E8A-4147-A177-3AD203B41FA5}">
                      <a16:colId xmlns:a16="http://schemas.microsoft.com/office/drawing/2014/main" val="280146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9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4043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2EF388-6536-4E3F-B191-5E09E8A10BA2}"/>
              </a:ext>
            </a:extLst>
          </p:cNvPr>
          <p:cNvSpPr txBox="1"/>
          <p:nvPr/>
        </p:nvSpPr>
        <p:spPr>
          <a:xfrm>
            <a:off x="10357" y="5736084"/>
            <a:ext cx="31753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Note:</a:t>
            </a:r>
          </a:p>
          <a:p>
            <a:pPr algn="r"/>
            <a:r>
              <a:rPr lang="en-US" sz="1400" dirty="0"/>
              <a:t>Instead of dots,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QNAME</a:t>
            </a:r>
            <a:r>
              <a:rPr lang="en-US" sz="1400" dirty="0"/>
              <a:t> gives the number of characters for each name part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681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18E7-9764-44E4-98B4-4079914C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9BC2-7E5D-48B5-8958-CBAA3DE53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34" y="1828800"/>
            <a:ext cx="2412366" cy="469392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Here's a reasonable response to the request from the previous slide</a:t>
            </a:r>
          </a:p>
          <a:p>
            <a:r>
              <a:rPr lang="en-US" dirty="0"/>
              <a:t>Don't worry about the OPCODE, it's a set of bits laid out according to DNS rules</a:t>
            </a:r>
          </a:p>
          <a:p>
            <a:r>
              <a:rPr lang="en-US" dirty="0"/>
              <a:t>QNAME uses a special code to indicate that the name is 12 bytes into this response (to avoid repetition)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1ABF51-C5F4-4BA2-A456-6233D81C5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22139"/>
              </p:ext>
            </p:extLst>
          </p:nvPr>
        </p:nvGraphicFramePr>
        <p:xfrm>
          <a:off x="2743200" y="1828800"/>
          <a:ext cx="928941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455">
                  <a:extLst>
                    <a:ext uri="{9D8B030D-6E8A-4147-A177-3AD203B41FA5}">
                      <a16:colId xmlns:a16="http://schemas.microsoft.com/office/drawing/2014/main" val="3271971565"/>
                    </a:ext>
                  </a:extLst>
                </a:gridCol>
                <a:gridCol w="4216718">
                  <a:extLst>
                    <a:ext uri="{9D8B030D-6E8A-4147-A177-3AD203B41FA5}">
                      <a16:colId xmlns:a16="http://schemas.microsoft.com/office/drawing/2014/main" val="3173549991"/>
                    </a:ext>
                  </a:extLst>
                </a:gridCol>
                <a:gridCol w="3972243">
                  <a:extLst>
                    <a:ext uri="{9D8B030D-6E8A-4147-A177-3AD203B41FA5}">
                      <a16:colId xmlns:a16="http://schemas.microsoft.com/office/drawing/2014/main" val="3040684495"/>
                    </a:ext>
                  </a:extLst>
                </a:gridCol>
              </a:tblGrid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in 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16948"/>
                  </a:ext>
                </a:extLst>
              </a:tr>
              <a:tr h="222083">
                <a:tc rowSpan="3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XID=0x1234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995287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OPCODE=SQUERY, RESPONSE, RA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972433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0001 0001 0000 0000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question and 1 answer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27562"/>
                  </a:ext>
                </a:extLst>
              </a:tr>
              <a:tr h="222083">
                <a:tc rowSpan="2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0765 7861 6d70 6c65 0363 6f6d 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QNAME=EXAMPLE.COM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212819"/>
                  </a:ext>
                </a:extLst>
              </a:tr>
              <a:tr h="222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0001 0001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QCLASS=IN, QTYPE=A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11955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Answer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c00c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QNAME=EXAMPLE.COM</a:t>
                      </a:r>
                      <a:r>
                        <a:rPr lang="en-US" sz="1600" b="1" dirty="0">
                          <a:effectLst/>
                          <a:latin typeface="+mj-lt"/>
                          <a:cs typeface="Courier New" panose="02070309020205020404" pitchFamily="49" charset="0"/>
                        </a:rPr>
                        <a:t>  [compressed]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6995835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QTYPE=A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891141"/>
                  </a:ext>
                </a:extLst>
              </a:tr>
              <a:tr h="2235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QCLASS=IN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21208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0000 e949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TTL = 0xe949 = 59721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0943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RDLENGTH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9102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0x5db8d822 [93.184.216.34]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260947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Authority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788781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Additional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0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37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7CA1-32CD-47B4-B5BF-5ACBC75F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E6D5C-BF9C-468D-9A6F-269BC3BDEE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55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UDP socket programming</a:t>
            </a:r>
          </a:p>
          <a:p>
            <a:r>
              <a:rPr lang="en-US" dirty="0"/>
              <a:t>Broadcasting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2</a:t>
            </a:r>
          </a:p>
          <a:p>
            <a:r>
              <a:rPr lang="en-US" dirty="0"/>
              <a:t>Read sections 4.6 </a:t>
            </a:r>
            <a:r>
              <a:rPr lang="en-US"/>
              <a:t>and 4.7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5645-9513-4B98-9095-F8582AA6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Socket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14DDF-D3BE-484B-B76F-5D40F7FEBB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FC90-7437-48DB-83F5-9FFFD855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95981-D448-4541-9A45-4693D10F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HTTP requests and responses start with header lines</a:t>
            </a:r>
          </a:p>
          <a:p>
            <a:pPr lvl="1"/>
            <a:r>
              <a:rPr lang="en-US" dirty="0"/>
              <a:t>Each ends with CRLF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dirty="0"/>
              <a:t>), with an extra CRLF after all headers</a:t>
            </a:r>
          </a:p>
          <a:p>
            <a:pPr lvl="1"/>
            <a:r>
              <a:rPr lang="en-US" dirty="0"/>
              <a:t>Each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dirty="0"/>
              <a:t> would simply look like a newline, but we show them below for clarity</a:t>
            </a:r>
          </a:p>
          <a:p>
            <a:r>
              <a:rPr lang="en-US" dirty="0"/>
              <a:t>The most common client request is GET</a:t>
            </a:r>
          </a:p>
          <a:p>
            <a:r>
              <a:rPr lang="en-US" dirty="0"/>
              <a:t>It must have a line like the following: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en-US" dirty="0"/>
              <a:t> is the file being requested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  <a:r>
              <a:rPr lang="en-US" dirty="0"/>
              <a:t> is the HTTP version, usually 1.0, 1.1, or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920712-B759-4A56-9176-29C68A192E7B}"/>
              </a:ext>
            </a:extLst>
          </p:cNvPr>
          <p:cNvSpPr/>
          <p:nvPr/>
        </p:nvSpPr>
        <p:spPr>
          <a:xfrm>
            <a:off x="304800" y="3657600"/>
            <a:ext cx="11506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 HTTP/version\r\n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D68E8E-66B2-43A9-A95E-AAD19409873E}"/>
              </a:ext>
            </a:extLst>
          </p:cNvPr>
          <p:cNvSpPr/>
          <p:nvPr/>
        </p:nvSpPr>
        <p:spPr>
          <a:xfrm>
            <a:off x="304800" y="5032248"/>
            <a:ext cx="11506200" cy="1749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/index.html HTTP/1.0\r\n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Accept-Encoding: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deflate,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Accept-Language: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en-US,en;q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=0.5\r\n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User-Agent: Mozilla/5.0\r\n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</p:txBody>
      </p:sp>
    </p:spTree>
    <p:extLst>
      <p:ext uri="{BB962C8B-B14F-4D97-AF65-F5344CB8AC3E}">
        <p14:creationId xmlns:p14="http://schemas.microsoft.com/office/powerpoint/2010/main" val="29542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F2D9-0F15-4DE6-97B6-33FA3578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netcat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F5122-37C8-45F4-82D2-0344D1877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order to test clients and servers, it's useful to have a program that allows a text-only TCP connection</a:t>
            </a:r>
          </a:p>
          <a:p>
            <a:r>
              <a:rPr lang="en-US" dirty="0" err="1"/>
              <a:t>netcat</a:t>
            </a:r>
            <a:r>
              <a:rPr lang="en-US" dirty="0"/>
              <a:t> is a common one</a:t>
            </a:r>
          </a:p>
          <a:p>
            <a:pPr lvl="1"/>
            <a:r>
              <a:rPr lang="en-US" dirty="0"/>
              <a:t>Installed as executable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/>
              <a:t> on the Ubuntu machines in the lab</a:t>
            </a:r>
          </a:p>
          <a:p>
            <a:r>
              <a:rPr lang="en-US" dirty="0"/>
              <a:t>The first line below connects to example.com on port 80</a:t>
            </a:r>
          </a:p>
          <a:p>
            <a:r>
              <a:rPr lang="en-US" dirty="0"/>
              <a:t>The next three lines are header lines typed by the user</a:t>
            </a:r>
          </a:p>
          <a:p>
            <a:r>
              <a:rPr lang="en-US" dirty="0"/>
              <a:t>Lines marked in 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 rotWithShape="0">
                    <a:prstClr val="black"/>
                  </a:outerShdw>
                </a:effectLst>
              </a:rPr>
              <a:t>green</a:t>
            </a:r>
            <a:r>
              <a:rPr lang="en-US" dirty="0"/>
              <a:t> are responses from the server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3D21C-6F7E-4B18-B06B-742FC9B8BE2E}"/>
              </a:ext>
            </a:extLst>
          </p:cNvPr>
          <p:cNvSpPr/>
          <p:nvPr/>
        </p:nvSpPr>
        <p:spPr>
          <a:xfrm>
            <a:off x="609600" y="3962400"/>
            <a:ext cx="10972800" cy="22860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 fontScale="85000" lnSpcReduction="20000"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–v example.com 80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GET / HTTP/1.1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Host: example.com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Connection: close</a:t>
            </a: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HTTP/1.1 200 OK</a:t>
            </a:r>
          </a:p>
          <a:p>
            <a:r>
              <a:rPr lang="en-US" sz="2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2668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1CDF-D0C4-403C-A62F-88A5274D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it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F5021-CC38-46E7-AF7E-93CE0387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25272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Once you've created a client socket and successfully connected to a server using the address information from the last class, you can send this data in code by creating a string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also a good choice for arbitrarily formatted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0852D9-1537-42E8-96D1-2C3696A711C6}"/>
              </a:ext>
            </a:extLst>
          </p:cNvPr>
          <p:cNvSpPr/>
          <p:nvPr/>
        </p:nvSpPr>
        <p:spPr>
          <a:xfrm>
            <a:off x="304800" y="2819400"/>
            <a:ext cx="11506200" cy="38831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 = 500;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buffer[length + 1];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memset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(buffer, 0,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(buffer));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first line and shrink remaining length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"GET /web/index.html HTTP/1.0\r\n"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length);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500 -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(buffer);</a:t>
            </a: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Concatenate each additional header line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strncat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"Accept: text/html\r</a:t>
            </a:r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\n\r\n"</a:t>
            </a:r>
            <a:r>
              <a:rPr lang="en-US" sz="20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500 -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(buffer);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 (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socketfd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buffer,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(buffer));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Send over socket</a:t>
            </a:r>
          </a:p>
        </p:txBody>
      </p:sp>
    </p:spTree>
    <p:extLst>
      <p:ext uri="{BB962C8B-B14F-4D97-AF65-F5344CB8AC3E}">
        <p14:creationId xmlns:p14="http://schemas.microsoft.com/office/powerpoint/2010/main" val="195431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19019-38EC-4FC2-B0CB-519527C6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9443C-04A5-4D44-8898-7619BEE6D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After sending that data, the response will look something like the following: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67AC1-DC99-404A-A44E-B9F2F1DD0A2B}"/>
              </a:ext>
            </a:extLst>
          </p:cNvPr>
          <p:cNvSpPr/>
          <p:nvPr/>
        </p:nvSpPr>
        <p:spPr>
          <a:xfrm>
            <a:off x="304800" y="2209801"/>
            <a:ext cx="11506200" cy="441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text/html; charset=UTF-8\r\n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Date: Sun, 28 Feb 2021 22:20:28 GMT\r\n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1256\r\n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Connection: close\r\n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&lt;title&gt;Example Domain&lt;/title&gt;\n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&lt;h1&gt;Example Domain&lt;/h1&gt;\n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&lt;p&gt;This domain is for use in illustrative examples in documents.&lt;/p&gt;\n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&lt;/div&gt;\n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&lt;/body&gt;\n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&lt;/html&gt;\n</a:t>
            </a:r>
          </a:p>
        </p:txBody>
      </p:sp>
    </p:spTree>
    <p:extLst>
      <p:ext uri="{BB962C8B-B14F-4D97-AF65-F5344CB8AC3E}">
        <p14:creationId xmlns:p14="http://schemas.microsoft.com/office/powerpoint/2010/main" val="222798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7762</TotalTime>
  <Words>1899</Words>
  <Application>Microsoft Office PowerPoint</Application>
  <PresentationFormat>Widescreen</PresentationFormat>
  <Paragraphs>323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2</vt:lpstr>
      <vt:lpstr>TCP Socket Programming</vt:lpstr>
      <vt:lpstr>Sample request</vt:lpstr>
      <vt:lpstr>netcat</vt:lpstr>
      <vt:lpstr>Doing it in code</vt:lpstr>
      <vt:lpstr>Sample response</vt:lpstr>
      <vt:lpstr>Persistent connections</vt:lpstr>
      <vt:lpstr>HTTP headers</vt:lpstr>
      <vt:lpstr>Receiving headers</vt:lpstr>
      <vt:lpstr>Processing headers</vt:lpstr>
      <vt:lpstr>Getting the content</vt:lpstr>
      <vt:lpstr>UDP Socket Programming</vt:lpstr>
      <vt:lpstr>UDP socket programming</vt:lpstr>
      <vt:lpstr>DNS</vt:lpstr>
      <vt:lpstr>DNS queries</vt:lpstr>
      <vt:lpstr>DNS resource record structure</vt:lpstr>
      <vt:lpstr>DNS requests</vt:lpstr>
      <vt:lpstr>DNS responses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981</cp:revision>
  <dcterms:created xsi:type="dcterms:W3CDTF">2009-08-24T20:26:10Z</dcterms:created>
  <dcterms:modified xsi:type="dcterms:W3CDTF">2025-02-26T15:02:27Z</dcterms:modified>
</cp:coreProperties>
</file>